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0" r:id="rId2"/>
    <p:sldMasterId id="2147483652" r:id="rId3"/>
  </p:sldMasterIdLst>
  <p:notesMasterIdLst>
    <p:notesMasterId r:id="rId35"/>
  </p:notesMasterIdLst>
  <p:sldIdLst>
    <p:sldId id="256" r:id="rId4"/>
    <p:sldId id="260" r:id="rId5"/>
    <p:sldId id="316" r:id="rId6"/>
    <p:sldId id="266" r:id="rId7"/>
    <p:sldId id="307" r:id="rId8"/>
    <p:sldId id="311" r:id="rId9"/>
    <p:sldId id="312" r:id="rId10"/>
    <p:sldId id="313" r:id="rId11"/>
    <p:sldId id="309" r:id="rId12"/>
    <p:sldId id="315" r:id="rId13"/>
    <p:sldId id="267" r:id="rId14"/>
    <p:sldId id="314" r:id="rId15"/>
    <p:sldId id="317" r:id="rId16"/>
    <p:sldId id="268" r:id="rId17"/>
    <p:sldId id="318" r:id="rId18"/>
    <p:sldId id="319" r:id="rId19"/>
    <p:sldId id="320" r:id="rId20"/>
    <p:sldId id="271" r:id="rId21"/>
    <p:sldId id="275" r:id="rId22"/>
    <p:sldId id="274" r:id="rId23"/>
    <p:sldId id="276" r:id="rId24"/>
    <p:sldId id="321" r:id="rId25"/>
    <p:sldId id="291" r:id="rId26"/>
    <p:sldId id="277" r:id="rId27"/>
    <p:sldId id="278" r:id="rId28"/>
    <p:sldId id="293" r:id="rId29"/>
    <p:sldId id="303" r:id="rId30"/>
    <p:sldId id="304" r:id="rId31"/>
    <p:sldId id="294" r:id="rId32"/>
    <p:sldId id="310" r:id="rId33"/>
    <p:sldId id="265" r:id="rId34"/>
  </p:sldIdLst>
  <p:sldSz cx="9144000" cy="5143500" type="screen16x9"/>
  <p:notesSz cx="6858000" cy="9144000"/>
  <p:embeddedFontLst>
    <p:embeddedFont>
      <p:font typeface="BusanBada" panose="020B0600000101010101" charset="-127"/>
      <p:regular r:id="rId36"/>
    </p:embeddedFont>
    <p:embeddedFont>
      <p:font typeface="HY견고딕" panose="0203060000010101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378" autoAdjust="0"/>
  </p:normalViewPr>
  <p:slideViewPr>
    <p:cSldViewPr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EB98F-85D5-4DF5-9936-E14A9AA59A46}" type="datetimeFigureOut">
              <a:rPr lang="ko-KR" altLang="en-US" smtClean="0"/>
              <a:t>2021-05-23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2012A6-ACA8-4587-8324-A6DA937B08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065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2012A6-ACA8-4587-8324-A6DA937B089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021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2012A6-ACA8-4587-8324-A6DA937B089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9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0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539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405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79512" y="10148"/>
            <a:ext cx="720080" cy="1008112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312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835696" y="1455626"/>
            <a:ext cx="5385360" cy="1692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222564" y="4227934"/>
            <a:ext cx="3640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스프링 프레임워크 자바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(JAVA)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개발자 양성 과정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/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강민정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 descr="텍스트, 흐린이(가) 표시된 사진&#10;&#10;자동 생성된 설명">
            <a:extLst>
              <a:ext uri="{FF2B5EF4-FFF2-40B4-BE49-F238E27FC236}">
                <a16:creationId xmlns:a16="http://schemas.microsoft.com/office/drawing/2014/main" id="{D072C153-0D3A-44D4-A2CE-76AA065FC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64105"/>
            <a:ext cx="5385360" cy="168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21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회원정보 조회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</a:t>
            </a:r>
            <a:r>
              <a:rPr lang="en-US" altLang="ko-KR" sz="1800" dirty="0"/>
              <a:t>- </a:t>
            </a:r>
            <a:r>
              <a:rPr lang="ko-KR" altLang="en-US" sz="1800" dirty="0"/>
              <a:t>관리자 아이디로 접속 시 회원 </a:t>
            </a:r>
            <a:r>
              <a:rPr lang="en-US" altLang="ko-KR" sz="1800" dirty="0"/>
              <a:t>list</a:t>
            </a:r>
            <a:r>
              <a:rPr lang="ko-KR" altLang="en-US" sz="1800" dirty="0"/>
              <a:t>확인 가능</a:t>
            </a:r>
            <a:r>
              <a:rPr lang="en-US" altLang="ko-KR" sz="1800" dirty="0"/>
              <a:t>(</a:t>
            </a:r>
            <a:r>
              <a:rPr lang="en-US" altLang="ko-KR" sz="1800" dirty="0" err="1"/>
              <a:t>list.jsp</a:t>
            </a:r>
            <a:r>
              <a:rPr lang="en-US" altLang="ko-KR" sz="1800" dirty="0"/>
              <a:t>)</a:t>
            </a:r>
          </a:p>
          <a:p>
            <a:pPr fontAlgn="base"/>
            <a:r>
              <a:rPr lang="en-US" altLang="ko-KR" dirty="0"/>
              <a:t>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0" y="1216836"/>
            <a:ext cx="424847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/>
              <a:t>회원정보 조회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myPage.jsp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en-US" altLang="ko-KR" sz="1200" dirty="0"/>
              <a:t>(</a:t>
            </a:r>
            <a:r>
              <a:rPr lang="en-US" altLang="ko-KR" sz="1200" dirty="0" err="1"/>
              <a:t>userInfo.jsp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dirty="0"/>
              <a:t>로그인한 아이디  회원가입시 입력한 정보 조회 가능</a:t>
            </a: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- </a:t>
            </a:r>
            <a:r>
              <a:rPr lang="ko-KR" altLang="en-US" sz="1200" dirty="0"/>
              <a:t>관리자 아이디로 접속 시 회원 </a:t>
            </a:r>
            <a:r>
              <a:rPr lang="en-US" altLang="ko-KR" sz="1200" dirty="0"/>
              <a:t>list</a:t>
            </a:r>
            <a:r>
              <a:rPr lang="ko-KR" altLang="en-US" sz="1200" dirty="0"/>
              <a:t>확인 가능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list.jsp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FBAA52-25DE-454C-A410-3A1AC2093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87" y="1686867"/>
            <a:ext cx="2592288" cy="3388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BF5A5B-CA5E-405E-B055-D30B1D3A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12" y="1671543"/>
            <a:ext cx="2592288" cy="3388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E67A6B-3EA0-413C-AC1D-7B337FBC91D9}"/>
              </a:ext>
            </a:extLst>
          </p:cNvPr>
          <p:cNvSpPr txBox="1"/>
          <p:nvPr/>
        </p:nvSpPr>
        <p:spPr>
          <a:xfrm>
            <a:off x="7236296" y="1322815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BDC14F-C2A5-4E7D-80AB-273A6CA59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3566">
            <a:off x="3311128" y="986369"/>
            <a:ext cx="1050306" cy="10503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69300B-738D-473D-AB65-328B546A7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2965884"/>
            <a:ext cx="2880320" cy="2126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33A7B28-F6AD-4952-83B4-959286C9E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4628">
            <a:off x="1667094" y="2222928"/>
            <a:ext cx="914286" cy="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90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회원정보 수정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469155" y="2061504"/>
            <a:ext cx="42484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/>
              <a:t>회원정보 수정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myPage.jsp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en-US" altLang="ko-KR" sz="1200" dirty="0"/>
              <a:t>(</a:t>
            </a:r>
            <a:r>
              <a:rPr lang="en-US" altLang="ko-KR" sz="1200" dirty="0" err="1"/>
              <a:t>modifyForm.jsp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modifyPro.jsp</a:t>
            </a:r>
            <a:r>
              <a:rPr lang="en-US" altLang="ko-KR" sz="1200" dirty="0"/>
              <a:t>)</a:t>
            </a:r>
          </a:p>
          <a:p>
            <a:pPr fontAlgn="base"/>
            <a:endParaRPr lang="ko-KR" altLang="en-US" sz="1200" dirty="0"/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dirty="0"/>
              <a:t>비밀번호 필수 입력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dirty="0"/>
              <a:t>주소 다음 </a:t>
            </a:r>
            <a:r>
              <a:rPr lang="en-US" altLang="ko-KR" sz="1200" dirty="0"/>
              <a:t>API </a:t>
            </a:r>
            <a:r>
              <a:rPr lang="ko-KR" altLang="en-US" sz="1200" dirty="0"/>
              <a:t>로 가능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dirty="0"/>
              <a:t>이메일 중복확인 가능</a:t>
            </a:r>
            <a:endParaRPr lang="en-US" altLang="ko-KR" sz="1200" dirty="0"/>
          </a:p>
          <a:p>
            <a:pPr fontAlgn="base"/>
            <a:endParaRPr lang="en-US" altLang="ko-KR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67A6B-3EA0-413C-AC1D-7B337FBC91D9}"/>
              </a:ext>
            </a:extLst>
          </p:cNvPr>
          <p:cNvSpPr txBox="1"/>
          <p:nvPr/>
        </p:nvSpPr>
        <p:spPr>
          <a:xfrm>
            <a:off x="7293987" y="1287071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BDC14F-C2A5-4E7D-80AB-273A6CA5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8035">
            <a:off x="2565210" y="1408013"/>
            <a:ext cx="1115862" cy="1115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F686E8-E404-47D3-ADA2-F4B1F529A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67" y="1615504"/>
            <a:ext cx="2705347" cy="3260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EFB19B-7E8B-42A6-BBA7-5CE1ED6DD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1615504"/>
            <a:ext cx="3043696" cy="32605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5914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회원탈퇴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79512" y="1203598"/>
            <a:ext cx="424847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/>
              <a:t>회원탈퇴 페이지</a:t>
            </a:r>
            <a:endParaRPr lang="en-US" altLang="ko-KR" sz="1200" b="1" dirty="0"/>
          </a:p>
          <a:p>
            <a:pPr fontAlgn="base"/>
            <a:r>
              <a:rPr lang="en-US" altLang="ko-KR" sz="1200" b="1" dirty="0"/>
              <a:t>(</a:t>
            </a:r>
            <a:r>
              <a:rPr lang="en-US" altLang="ko-KR" sz="1200" b="1" dirty="0" err="1"/>
              <a:t>myPage.jsp</a:t>
            </a:r>
            <a:r>
              <a:rPr lang="en-US" altLang="ko-KR" sz="1200" b="1" dirty="0"/>
              <a:t>)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ko-KR" altLang="en-US" sz="1200" dirty="0"/>
              <a:t>회원 탈퇴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deleteForm.jsp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deletePro.jsp</a:t>
            </a:r>
            <a:r>
              <a:rPr lang="en-US" altLang="ko-KR" sz="1200" dirty="0"/>
              <a:t>)</a:t>
            </a:r>
          </a:p>
          <a:p>
            <a:pPr lvl="3" fontAlgn="base"/>
            <a:endParaRPr lang="en-US" altLang="ko-KR" sz="1200" dirty="0"/>
          </a:p>
          <a:p>
            <a:pPr lvl="3" fontAlgn="base"/>
            <a:r>
              <a:rPr lang="en-US" altLang="ko-KR" sz="1200" dirty="0"/>
              <a:t>  -&gt; </a:t>
            </a:r>
            <a:r>
              <a:rPr lang="ko-KR" altLang="en-US" sz="1200" dirty="0"/>
              <a:t>비밀번호 필수입력</a:t>
            </a:r>
            <a:endParaRPr lang="en-US" altLang="ko-KR" sz="1200" dirty="0"/>
          </a:p>
          <a:p>
            <a:pPr lvl="3" fontAlgn="base"/>
            <a:r>
              <a:rPr lang="en-US" altLang="ko-KR" sz="1200" dirty="0"/>
              <a:t>  -&gt; confirm</a:t>
            </a:r>
            <a:r>
              <a:rPr lang="ko-KR" altLang="en-US" sz="1200" dirty="0"/>
              <a:t>창으로 재 확인</a:t>
            </a:r>
            <a:endParaRPr lang="en-US" altLang="ko-KR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fontAlgn="base"/>
            <a:endParaRPr lang="ko-KR" altLang="en-US" sz="1200" dirty="0"/>
          </a:p>
          <a:p>
            <a:pPr fontAlgn="base"/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99D4E1-272E-467D-9F17-E0437A79C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228" y="1566997"/>
            <a:ext cx="2683666" cy="33090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9E192F-16A7-486B-9AD9-115ABC199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547791"/>
            <a:ext cx="2819106" cy="3328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B1733E-5A68-4C42-9549-F1D325428579}"/>
              </a:ext>
            </a:extLst>
          </p:cNvPr>
          <p:cNvSpPr txBox="1"/>
          <p:nvPr/>
        </p:nvSpPr>
        <p:spPr>
          <a:xfrm>
            <a:off x="7115484" y="1271527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D2736F4-0E38-47C2-BE17-06DF2D355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235">
            <a:off x="2758074" y="1515705"/>
            <a:ext cx="1075113" cy="10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38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99592" y="79916"/>
            <a:ext cx="2919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게시글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slide2_shape2"/>
          <p:cNvSpPr txBox="1">
            <a:spLocks/>
          </p:cNvSpPr>
          <p:nvPr/>
        </p:nvSpPr>
        <p:spPr>
          <a:xfrm>
            <a:off x="119584" y="1268217"/>
            <a:ext cx="3248297" cy="324036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75"/>
              </a:spcBef>
            </a:pPr>
            <a:r>
              <a:rPr lang="ko-KR" altLang="en-US" dirty="0"/>
              <a:t>게시판 페이지</a:t>
            </a:r>
            <a:endParaRPr lang="en-US" altLang="ko-KR" dirty="0"/>
          </a:p>
          <a:p>
            <a:pPr>
              <a:spcBef>
                <a:spcPts val="375"/>
              </a:spcBef>
            </a:pPr>
            <a:endParaRPr lang="en-US" altLang="ko-KR" b="0" dirty="0"/>
          </a:p>
          <a:p>
            <a:pPr>
              <a:spcBef>
                <a:spcPts val="375"/>
              </a:spcBef>
            </a:pPr>
            <a:endParaRPr lang="en-US" altLang="ko-KR" b="0" dirty="0"/>
          </a:p>
          <a:p>
            <a:pPr>
              <a:spcBef>
                <a:spcPts val="375"/>
              </a:spcBef>
            </a:pPr>
            <a:endParaRPr lang="en-US" altLang="ko-KR" b="0" dirty="0"/>
          </a:p>
          <a:p>
            <a:pPr marL="171450" indent="-171450">
              <a:spcBef>
                <a:spcPts val="375"/>
              </a:spcBef>
              <a:buFontTx/>
              <a:buChar char="-"/>
            </a:pPr>
            <a:r>
              <a:rPr lang="ko-KR" altLang="en-US" b="0" dirty="0"/>
              <a:t>게시글 </a:t>
            </a:r>
            <a:r>
              <a:rPr lang="en-US" altLang="ko-KR" b="0" dirty="0"/>
              <a:t>(</a:t>
            </a:r>
            <a:r>
              <a:rPr lang="en-US" altLang="ko-KR" b="0" dirty="0" err="1"/>
              <a:t>boardList.jsp</a:t>
            </a:r>
            <a:r>
              <a:rPr lang="en-US" altLang="ko-KR" b="0" dirty="0"/>
              <a:t>, </a:t>
            </a:r>
            <a:r>
              <a:rPr lang="en-US" altLang="ko-KR" b="0" dirty="0" err="1"/>
              <a:t>content.jsp</a:t>
            </a:r>
            <a:r>
              <a:rPr lang="en-US" altLang="ko-KR" b="0" dirty="0"/>
              <a:t>)</a:t>
            </a:r>
          </a:p>
          <a:p>
            <a:pPr lvl="2">
              <a:spcBef>
                <a:spcPts val="375"/>
              </a:spcBef>
            </a:pPr>
            <a:r>
              <a:rPr lang="en-US" altLang="ko-KR" dirty="0"/>
              <a:t>  </a:t>
            </a:r>
            <a:r>
              <a:rPr lang="en-US" altLang="ko-KR" b="0" dirty="0"/>
              <a:t>-&gt; </a:t>
            </a:r>
            <a:r>
              <a:rPr lang="ko-KR" altLang="en-US" dirty="0"/>
              <a:t>작성</a:t>
            </a:r>
            <a:r>
              <a:rPr lang="en-US" altLang="ko-KR" b="0" dirty="0"/>
              <a:t> (</a:t>
            </a:r>
            <a:r>
              <a:rPr lang="en-US" altLang="ko-KR" b="0" dirty="0" err="1"/>
              <a:t>writeForm.jsp</a:t>
            </a:r>
            <a:r>
              <a:rPr lang="en-US" altLang="ko-KR" b="0" dirty="0"/>
              <a:t>, </a:t>
            </a:r>
            <a:r>
              <a:rPr lang="en-US" altLang="ko-KR" b="0" dirty="0" err="1"/>
              <a:t>writePro.jsp</a:t>
            </a:r>
            <a:r>
              <a:rPr lang="en-US" altLang="ko-KR" b="0" dirty="0"/>
              <a:t>)</a:t>
            </a:r>
            <a:endParaRPr lang="en-US" altLang="ko-KR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  -&gt; </a:t>
            </a:r>
            <a:r>
              <a:rPr lang="ko-KR" altLang="en-US" b="0" dirty="0"/>
              <a:t>수정 </a:t>
            </a:r>
            <a:r>
              <a:rPr lang="en-US" altLang="ko-KR" b="0" dirty="0"/>
              <a:t>(</a:t>
            </a:r>
            <a:r>
              <a:rPr lang="en-US" altLang="ko-KR" b="0" dirty="0" err="1"/>
              <a:t>updateForm.jsp</a:t>
            </a:r>
            <a:r>
              <a:rPr lang="en-US" altLang="ko-KR" b="0" dirty="0"/>
              <a:t>, </a:t>
            </a:r>
            <a:r>
              <a:rPr lang="en-US" altLang="ko-KR" b="0" dirty="0" err="1"/>
              <a:t>updatePro.jsp</a:t>
            </a:r>
            <a:r>
              <a:rPr lang="en-US" altLang="ko-KR" b="0" dirty="0"/>
              <a:t>)</a:t>
            </a:r>
            <a:endParaRPr lang="en-US" altLang="ko-KR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  -&gt; </a:t>
            </a:r>
            <a:r>
              <a:rPr lang="ko-KR" altLang="en-US" b="0" dirty="0"/>
              <a:t>삭제 </a:t>
            </a:r>
            <a:r>
              <a:rPr lang="en-US" altLang="ko-KR" b="0" dirty="0"/>
              <a:t>(</a:t>
            </a:r>
            <a:r>
              <a:rPr lang="en-US" altLang="ko-KR" b="0" dirty="0" err="1"/>
              <a:t>delete.jsp</a:t>
            </a:r>
            <a:r>
              <a:rPr lang="en-US" altLang="ko-KR" b="0" dirty="0"/>
              <a:t>)</a:t>
            </a:r>
          </a:p>
          <a:p>
            <a:pPr lvl="2">
              <a:spcBef>
                <a:spcPts val="375"/>
              </a:spcBef>
            </a:pPr>
            <a:r>
              <a:rPr lang="en-US" altLang="ko-KR" b="0" dirty="0"/>
              <a:t>-&gt; </a:t>
            </a:r>
            <a:r>
              <a:rPr lang="ko-KR" altLang="en-US" b="0" dirty="0"/>
              <a:t>로그인 시 위 기능 가능</a:t>
            </a:r>
            <a:endParaRPr lang="en-US" altLang="ko-KR" b="0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-&gt; </a:t>
            </a:r>
            <a:r>
              <a:rPr lang="ko-KR" altLang="en-US" b="0" dirty="0"/>
              <a:t>본인 글</a:t>
            </a:r>
            <a:r>
              <a:rPr lang="ko-KR" altLang="en-US" dirty="0"/>
              <a:t>만 수정</a:t>
            </a:r>
            <a:r>
              <a:rPr lang="en-US" altLang="ko-KR" dirty="0"/>
              <a:t>,</a:t>
            </a:r>
            <a:r>
              <a:rPr lang="ko-KR" altLang="en-US" dirty="0"/>
              <a:t>삭제 가능</a:t>
            </a:r>
            <a:endParaRPr lang="en-US" altLang="ko-KR" b="0" dirty="0"/>
          </a:p>
          <a:p>
            <a:pPr lvl="1">
              <a:spcBef>
                <a:spcPts val="375"/>
              </a:spcBef>
            </a:pPr>
            <a:endParaRPr lang="en-US" dirty="0"/>
          </a:p>
          <a:p>
            <a:pPr lvl="1">
              <a:spcBef>
                <a:spcPts val="375"/>
              </a:spcBef>
            </a:pPr>
            <a:endParaRPr lang="en-US" dirty="0"/>
          </a:p>
        </p:txBody>
      </p:sp>
      <p:sp>
        <p:nvSpPr>
          <p:cNvPr id="7" name="slide2_shape2"/>
          <p:cNvSpPr txBox="1">
            <a:spLocks/>
          </p:cNvSpPr>
          <p:nvPr/>
        </p:nvSpPr>
        <p:spPr>
          <a:xfrm>
            <a:off x="3779912" y="1275606"/>
            <a:ext cx="5099496" cy="331921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75"/>
              </a:spcBef>
            </a:pP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6A2192-CD45-442D-9526-3480210C7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54" y="990313"/>
            <a:ext cx="2924566" cy="13276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064707-22F4-4EB1-B384-B90867071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81" y="1281962"/>
            <a:ext cx="2996624" cy="1576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1194B4-7D8A-47B0-9AE2-B0842056B259}"/>
              </a:ext>
            </a:extLst>
          </p:cNvPr>
          <p:cNvSpPr txBox="1"/>
          <p:nvPr/>
        </p:nvSpPr>
        <p:spPr>
          <a:xfrm>
            <a:off x="7054370" y="1080344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boardDAO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D466DCE-59DE-49C1-A02D-A6A3F53CC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462">
            <a:off x="2117116" y="1580307"/>
            <a:ext cx="1027948" cy="10031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ADC660-DA56-4232-9C61-DE37F986A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662" y="2188279"/>
            <a:ext cx="2924567" cy="1521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B33F70-8633-41E8-9B4C-3ADA94AB6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411" y="3529309"/>
            <a:ext cx="2924567" cy="1614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2AA3B17-7B52-4382-B767-599987E0A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281" y="3994564"/>
            <a:ext cx="2996624" cy="10280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A530678-743E-462D-A144-961211CBA3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2280" y="2748061"/>
            <a:ext cx="2982136" cy="1360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7417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99592" y="7991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답글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slide2_shape2"/>
          <p:cNvSpPr txBox="1">
            <a:spLocks/>
          </p:cNvSpPr>
          <p:nvPr/>
        </p:nvSpPr>
        <p:spPr>
          <a:xfrm>
            <a:off x="119584" y="1261128"/>
            <a:ext cx="3248297" cy="324036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75"/>
              </a:spcBef>
            </a:pPr>
            <a:r>
              <a:rPr lang="ko-KR" altLang="en-US" dirty="0"/>
              <a:t>게시판 페이지</a:t>
            </a:r>
            <a:endParaRPr lang="en-US" altLang="ko-KR" dirty="0"/>
          </a:p>
          <a:p>
            <a:pPr>
              <a:spcBef>
                <a:spcPts val="375"/>
              </a:spcBef>
            </a:pPr>
            <a:endParaRPr lang="en-US" altLang="ko-KR" b="0" dirty="0"/>
          </a:p>
          <a:p>
            <a:pPr marL="171450" indent="-171450">
              <a:spcBef>
                <a:spcPts val="375"/>
              </a:spcBef>
              <a:buFontTx/>
              <a:buChar char="-"/>
            </a:pPr>
            <a:r>
              <a:rPr lang="ko-KR" altLang="en-US" b="0" dirty="0"/>
              <a:t>답글 </a:t>
            </a:r>
            <a:r>
              <a:rPr lang="en-US" altLang="ko-KR" b="0" dirty="0"/>
              <a:t>(</a:t>
            </a:r>
            <a:r>
              <a:rPr lang="en-US" altLang="ko-KR" b="0" dirty="0" err="1"/>
              <a:t>boardList.jsp,content.jsp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endParaRPr lang="en-US" altLang="ko-KR" b="0" dirty="0"/>
          </a:p>
          <a:p>
            <a:pPr lvl="2">
              <a:spcBef>
                <a:spcPts val="375"/>
              </a:spcBef>
            </a:pPr>
            <a:r>
              <a:rPr lang="en-US" altLang="ko-KR" dirty="0"/>
              <a:t>    </a:t>
            </a:r>
            <a:r>
              <a:rPr lang="en-US" altLang="ko-KR" b="0" dirty="0"/>
              <a:t>-&gt; </a:t>
            </a:r>
            <a:r>
              <a:rPr lang="ko-KR" altLang="en-US" b="0" dirty="0"/>
              <a:t>작성</a:t>
            </a:r>
            <a:endParaRPr lang="en-US" altLang="ko-KR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    -&gt; </a:t>
            </a:r>
            <a:r>
              <a:rPr lang="ko-KR" altLang="en-US" b="0" dirty="0"/>
              <a:t>수정</a:t>
            </a:r>
            <a:endParaRPr lang="en-US" altLang="ko-KR" dirty="0"/>
          </a:p>
          <a:p>
            <a:pPr lvl="2">
              <a:spcBef>
                <a:spcPts val="375"/>
              </a:spcBef>
            </a:pPr>
            <a:r>
              <a:rPr lang="en-US" altLang="ko-KR" dirty="0"/>
              <a:t>    -&gt; 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-&gt; </a:t>
            </a:r>
            <a:r>
              <a:rPr lang="ko-KR" altLang="en-US" b="0" dirty="0"/>
              <a:t>로그인 시 위 기능 가능</a:t>
            </a:r>
            <a:endParaRPr lang="en-US" altLang="ko-KR" b="0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-&gt; </a:t>
            </a:r>
            <a:r>
              <a:rPr lang="ko-KR" altLang="en-US" b="0" dirty="0"/>
              <a:t>본인 답글</a:t>
            </a:r>
            <a:r>
              <a:rPr lang="ko-KR" altLang="en-US" dirty="0"/>
              <a:t>만 수정</a:t>
            </a:r>
            <a:r>
              <a:rPr lang="en-US" altLang="ko-KR" dirty="0"/>
              <a:t>,</a:t>
            </a:r>
            <a:r>
              <a:rPr lang="ko-KR" altLang="en-US" dirty="0"/>
              <a:t>삭제 가능</a:t>
            </a:r>
            <a:endParaRPr lang="en-US" altLang="ko-KR" b="0" dirty="0"/>
          </a:p>
          <a:p>
            <a:pPr lvl="2">
              <a:spcBef>
                <a:spcPts val="375"/>
              </a:spcBef>
            </a:pPr>
            <a:endParaRPr lang="en-US" altLang="ko-KR" b="0" dirty="0"/>
          </a:p>
          <a:p>
            <a:pPr lvl="1">
              <a:spcBef>
                <a:spcPts val="375"/>
              </a:spcBef>
            </a:pPr>
            <a:endParaRPr lang="en-US" dirty="0"/>
          </a:p>
          <a:p>
            <a:pPr lvl="1">
              <a:spcBef>
                <a:spcPts val="375"/>
              </a:spcBef>
            </a:pPr>
            <a:endParaRPr lang="en-US" dirty="0"/>
          </a:p>
        </p:txBody>
      </p:sp>
      <p:sp>
        <p:nvSpPr>
          <p:cNvPr id="7" name="slide2_shape2"/>
          <p:cNvSpPr txBox="1">
            <a:spLocks/>
          </p:cNvSpPr>
          <p:nvPr/>
        </p:nvSpPr>
        <p:spPr>
          <a:xfrm>
            <a:off x="3779912" y="1275606"/>
            <a:ext cx="5099496" cy="331921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75"/>
              </a:spcBef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C537D-6CF3-4C83-8C00-C35243EC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805" y="1085487"/>
            <a:ext cx="3071293" cy="18463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EBD9E8-D5D8-425A-8A1E-5051A14D1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284" y="1538176"/>
            <a:ext cx="3328798" cy="3567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16A50-D9AC-4BC6-A652-A007992B6605}"/>
              </a:ext>
            </a:extLst>
          </p:cNvPr>
          <p:cNvSpPr txBox="1"/>
          <p:nvPr/>
        </p:nvSpPr>
        <p:spPr>
          <a:xfrm>
            <a:off x="6829667" y="1256577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boardDAO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5787E6-60D7-4D7B-B8AD-DE0ACBA7E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153">
            <a:off x="1821884" y="2021318"/>
            <a:ext cx="1163695" cy="1163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6E46D71-30DB-4A4B-8BFC-5183B1A1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568" y="2839779"/>
            <a:ext cx="3124188" cy="1268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766D8F3-86F7-4EC8-BE15-7544D51BCA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397" y="3984430"/>
            <a:ext cx="3134107" cy="1121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5914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99592" y="79916"/>
            <a:ext cx="5825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파일 업로드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다운로드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09729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slide2_shape2"/>
          <p:cNvSpPr txBox="1">
            <a:spLocks/>
          </p:cNvSpPr>
          <p:nvPr/>
        </p:nvSpPr>
        <p:spPr>
          <a:xfrm>
            <a:off x="107504" y="1275305"/>
            <a:ext cx="3600399" cy="324036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75"/>
              </a:spcBef>
            </a:pPr>
            <a:r>
              <a:rPr lang="ko-KR" altLang="en-US" dirty="0"/>
              <a:t>게시판 페이지</a:t>
            </a:r>
            <a:endParaRPr lang="en-US" altLang="ko-KR" dirty="0"/>
          </a:p>
          <a:p>
            <a:pPr>
              <a:spcBef>
                <a:spcPts val="375"/>
              </a:spcBef>
            </a:pPr>
            <a:endParaRPr lang="en-US" altLang="ko-KR" b="0" dirty="0"/>
          </a:p>
          <a:p>
            <a:pPr>
              <a:spcBef>
                <a:spcPts val="375"/>
              </a:spcBef>
            </a:pPr>
            <a:endParaRPr lang="en-US" altLang="ko-KR" b="0" dirty="0"/>
          </a:p>
          <a:p>
            <a:pPr marL="171450" indent="-171450">
              <a:spcBef>
                <a:spcPts val="375"/>
              </a:spcBef>
              <a:buFontTx/>
              <a:buChar char="-"/>
            </a:pPr>
            <a:r>
              <a:rPr lang="ko-KR" altLang="en-US" b="0" dirty="0"/>
              <a:t>파일 업로드</a:t>
            </a:r>
            <a:r>
              <a:rPr lang="en-US" altLang="ko-KR" b="0" dirty="0"/>
              <a:t>/</a:t>
            </a:r>
            <a:r>
              <a:rPr lang="ko-KR" altLang="en-US" b="0" dirty="0"/>
              <a:t>다운로드</a:t>
            </a:r>
            <a:endParaRPr lang="en-US" altLang="ko-KR" b="0" dirty="0"/>
          </a:p>
          <a:p>
            <a:pPr>
              <a:spcBef>
                <a:spcPts val="375"/>
              </a:spcBef>
            </a:pPr>
            <a:r>
              <a:rPr lang="en-US" altLang="ko-KR" b="0" dirty="0"/>
              <a:t>  -&gt; </a:t>
            </a:r>
            <a:r>
              <a:rPr lang="ko-KR" altLang="en-US" b="0" dirty="0"/>
              <a:t>파일 있을 시 파일명</a:t>
            </a:r>
            <a:r>
              <a:rPr lang="en-US" altLang="ko-KR" b="0" dirty="0"/>
              <a:t>, </a:t>
            </a:r>
            <a:r>
              <a:rPr lang="ko-KR" altLang="en-US" b="0" dirty="0"/>
              <a:t>다운로드 버튼 활성화</a:t>
            </a:r>
            <a:endParaRPr lang="en-US" altLang="ko-KR" b="0" dirty="0"/>
          </a:p>
          <a:p>
            <a:pPr>
              <a:spcBef>
                <a:spcPts val="375"/>
              </a:spcBef>
            </a:pPr>
            <a:r>
              <a:rPr lang="en-US" altLang="ko-KR" b="0" dirty="0"/>
              <a:t>  -&gt; </a:t>
            </a:r>
            <a:r>
              <a:rPr lang="ko-KR" altLang="en-US" b="0" dirty="0"/>
              <a:t>파일 없을 시 공백으로 처리</a:t>
            </a:r>
            <a:r>
              <a:rPr lang="en-US" altLang="ko-KR" b="0" dirty="0"/>
              <a:t> </a:t>
            </a:r>
          </a:p>
          <a:p>
            <a:pPr>
              <a:spcBef>
                <a:spcPts val="375"/>
              </a:spcBef>
            </a:pPr>
            <a:r>
              <a:rPr lang="en-US" altLang="ko-KR" b="0" dirty="0"/>
              <a:t>	</a:t>
            </a:r>
          </a:p>
          <a:p>
            <a:pPr lvl="1">
              <a:spcBef>
                <a:spcPts val="375"/>
              </a:spcBef>
            </a:pPr>
            <a:endParaRPr lang="en-US" dirty="0"/>
          </a:p>
          <a:p>
            <a:pPr lvl="1">
              <a:spcBef>
                <a:spcPts val="375"/>
              </a:spcBef>
            </a:pPr>
            <a:endParaRPr lang="en-US" dirty="0"/>
          </a:p>
        </p:txBody>
      </p:sp>
      <p:sp>
        <p:nvSpPr>
          <p:cNvPr id="7" name="slide2_shape2"/>
          <p:cNvSpPr txBox="1">
            <a:spLocks/>
          </p:cNvSpPr>
          <p:nvPr/>
        </p:nvSpPr>
        <p:spPr>
          <a:xfrm>
            <a:off x="3779912" y="1275606"/>
            <a:ext cx="5099496" cy="331921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75"/>
              </a:spcBef>
            </a:pP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B459E7-0689-451C-A1DE-2A8C14F81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20" y="1077224"/>
            <a:ext cx="3101777" cy="2571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3CB721D-87F7-4A6C-93BC-82A4B017E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908" y="3565045"/>
            <a:ext cx="3101778" cy="14985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5F1826A-047D-41FF-B0D9-DF02D0CE4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689" y="1278912"/>
            <a:ext cx="2315718" cy="3659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220DADB-2042-4773-9D1D-CDA065C1F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659">
            <a:off x="2199220" y="2392185"/>
            <a:ext cx="1475285" cy="14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99592" y="79916"/>
            <a:ext cx="1431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SMTP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slide2_shape2"/>
          <p:cNvSpPr txBox="1">
            <a:spLocks/>
          </p:cNvSpPr>
          <p:nvPr/>
        </p:nvSpPr>
        <p:spPr>
          <a:xfrm>
            <a:off x="387180" y="1182400"/>
            <a:ext cx="2436192" cy="950581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75"/>
              </a:spcBef>
            </a:pPr>
            <a:r>
              <a:rPr lang="en-US" altLang="ko-KR" dirty="0"/>
              <a:t>Contact us</a:t>
            </a:r>
            <a:r>
              <a:rPr lang="ko-KR" altLang="en-US" dirty="0"/>
              <a:t> 페이지</a:t>
            </a:r>
            <a:endParaRPr lang="en-US" altLang="ko-KR" dirty="0"/>
          </a:p>
          <a:p>
            <a:pPr>
              <a:spcBef>
                <a:spcPts val="375"/>
              </a:spcBef>
            </a:pPr>
            <a:r>
              <a:rPr lang="en-US" altLang="ko-KR" b="0" dirty="0"/>
              <a:t>(</a:t>
            </a:r>
            <a:r>
              <a:rPr lang="en-US" altLang="ko-KR" b="0" dirty="0" err="1"/>
              <a:t>emailForm.jsp</a:t>
            </a:r>
            <a:r>
              <a:rPr lang="en-US" altLang="ko-KR" b="0" dirty="0"/>
              <a:t>, </a:t>
            </a:r>
            <a:r>
              <a:rPr lang="en-US" altLang="ko-KR" b="0" dirty="0" err="1"/>
              <a:t>emailPro.jsp</a:t>
            </a:r>
            <a:r>
              <a:rPr lang="en-US" altLang="ko-KR" b="0" dirty="0"/>
              <a:t>)</a:t>
            </a:r>
            <a:endParaRPr lang="en-US" altLang="ko-KR" dirty="0"/>
          </a:p>
          <a:p>
            <a:pPr lvl="2">
              <a:spcBef>
                <a:spcPts val="375"/>
              </a:spcBef>
            </a:pPr>
            <a:endParaRPr lang="en-US" altLang="ko-KR" b="0" dirty="0"/>
          </a:p>
          <a:p>
            <a:pPr lvl="2">
              <a:spcBef>
                <a:spcPts val="375"/>
              </a:spcBef>
            </a:pPr>
            <a:r>
              <a:rPr lang="en-US" altLang="ko-KR" b="0" dirty="0"/>
              <a:t>-&gt; </a:t>
            </a:r>
            <a:r>
              <a:rPr lang="ko-KR" altLang="en-US" b="0" dirty="0"/>
              <a:t>로그인 시 위 기능 가능</a:t>
            </a:r>
            <a:endParaRPr lang="en-US" altLang="ko-KR" b="0" dirty="0"/>
          </a:p>
          <a:p>
            <a:pPr lvl="2">
              <a:spcBef>
                <a:spcPts val="375"/>
              </a:spcBef>
            </a:pPr>
            <a:endParaRPr lang="en-US" altLang="ko-KR" b="0" dirty="0"/>
          </a:p>
          <a:p>
            <a:pPr lvl="2">
              <a:spcBef>
                <a:spcPts val="375"/>
              </a:spcBef>
            </a:pPr>
            <a:endParaRPr lang="en-US" altLang="ko-KR" b="0" dirty="0"/>
          </a:p>
          <a:p>
            <a:pPr lvl="1">
              <a:spcBef>
                <a:spcPts val="375"/>
              </a:spcBef>
            </a:pPr>
            <a:endParaRPr lang="en-US" dirty="0"/>
          </a:p>
          <a:p>
            <a:pPr lvl="1">
              <a:spcBef>
                <a:spcPts val="375"/>
              </a:spcBef>
            </a:pPr>
            <a:endParaRPr lang="en-US" dirty="0"/>
          </a:p>
        </p:txBody>
      </p:sp>
      <p:sp>
        <p:nvSpPr>
          <p:cNvPr id="7" name="slide2_shape2"/>
          <p:cNvSpPr txBox="1">
            <a:spLocks/>
          </p:cNvSpPr>
          <p:nvPr/>
        </p:nvSpPr>
        <p:spPr>
          <a:xfrm>
            <a:off x="3779912" y="1275606"/>
            <a:ext cx="5099496" cy="331921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75"/>
              </a:spcBef>
            </a:pP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5787E6-60D7-4D7B-B8AD-DE0ACBA7E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52981">
            <a:off x="3252546" y="1072418"/>
            <a:ext cx="1435417" cy="14354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6C76D3-E687-48D1-B8BB-622D44C1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786" y="2905437"/>
            <a:ext cx="4040629" cy="2217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71BD64-ACE3-477C-AD69-251F66B3D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885" y="1110446"/>
            <a:ext cx="3991858" cy="17281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CD2658E-E632-4E9C-AE65-27FE08F3F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76" y="2394591"/>
            <a:ext cx="4400228" cy="2669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29241A-079F-45D3-879C-132D7577503D}"/>
              </a:ext>
            </a:extLst>
          </p:cNvPr>
          <p:cNvSpPr txBox="1"/>
          <p:nvPr/>
        </p:nvSpPr>
        <p:spPr>
          <a:xfrm>
            <a:off x="1755785" y="2132981"/>
            <a:ext cx="1520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mailSendServlet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094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99592" y="7991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위치정보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slide2_shape2"/>
          <p:cNvSpPr txBox="1">
            <a:spLocks/>
          </p:cNvSpPr>
          <p:nvPr/>
        </p:nvSpPr>
        <p:spPr>
          <a:xfrm>
            <a:off x="3779912" y="1275606"/>
            <a:ext cx="5099496" cy="331921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75"/>
              </a:spcBef>
            </a:pPr>
            <a:endParaRPr 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05787E6-60D7-4D7B-B8AD-DE0ACBA7E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7184">
            <a:off x="2388548" y="2215925"/>
            <a:ext cx="1297520" cy="13486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261395-69E5-453A-8F37-1D4CBE9E6C90}"/>
              </a:ext>
            </a:extLst>
          </p:cNvPr>
          <p:cNvSpPr txBox="1"/>
          <p:nvPr/>
        </p:nvSpPr>
        <p:spPr>
          <a:xfrm>
            <a:off x="593812" y="1504052"/>
            <a:ext cx="259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b="1" dirty="0"/>
              <a:t>위치정보 페이지</a:t>
            </a:r>
            <a:endParaRPr lang="en-US" altLang="ko-KR" sz="1200" b="1" dirty="0"/>
          </a:p>
          <a:p>
            <a:pPr fontAlgn="base"/>
            <a:r>
              <a:rPr lang="en-US" altLang="ko-KR" sz="1200" dirty="0"/>
              <a:t>(</a:t>
            </a:r>
            <a:r>
              <a:rPr lang="en-US" altLang="ko-KR" sz="1200" dirty="0" err="1"/>
              <a:t>location.jsp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endParaRPr lang="ko-KR" altLang="en-US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ko-KR" altLang="en-US" sz="1200" dirty="0"/>
              <a:t>다음 오픈 </a:t>
            </a:r>
            <a:r>
              <a:rPr lang="en-US" altLang="ko-KR" sz="1200" dirty="0"/>
              <a:t>API </a:t>
            </a:r>
          </a:p>
          <a:p>
            <a:pPr fontAlgn="base"/>
            <a:r>
              <a:rPr lang="en-US" altLang="ko-KR" sz="1200" dirty="0"/>
              <a:t>              -&gt; </a:t>
            </a:r>
            <a:r>
              <a:rPr lang="ko-KR" altLang="en-US" sz="1200" dirty="0"/>
              <a:t>지도</a:t>
            </a:r>
            <a:r>
              <a:rPr lang="en-US" altLang="ko-KR" sz="1200" dirty="0"/>
              <a:t>(</a:t>
            </a:r>
            <a:r>
              <a:rPr lang="ko-KR" altLang="en-US" sz="1200" dirty="0"/>
              <a:t>위도</a:t>
            </a:r>
            <a:r>
              <a:rPr lang="en-US" altLang="ko-KR" sz="1200" dirty="0"/>
              <a:t>,</a:t>
            </a:r>
            <a:r>
              <a:rPr lang="ko-KR" altLang="en-US" sz="1200" dirty="0"/>
              <a:t>경도 설정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	</a:t>
            </a:r>
          </a:p>
          <a:p>
            <a:pPr fontAlgn="base"/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B7B08-4E3F-44CE-B084-B701C370E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023" y="1419622"/>
            <a:ext cx="5352594" cy="3240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897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20493" y="8735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A49A234-EAB5-448A-9896-C3D739679081}"/>
              </a:ext>
            </a:extLst>
          </p:cNvPr>
          <p:cNvGrpSpPr/>
          <p:nvPr/>
        </p:nvGrpSpPr>
        <p:grpSpPr>
          <a:xfrm>
            <a:off x="683569" y="843558"/>
            <a:ext cx="8352927" cy="4299942"/>
            <a:chOff x="683569" y="843558"/>
            <a:chExt cx="8352927" cy="429994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E2D1631-2E56-4B6F-B593-50BD27388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9" y="843558"/>
              <a:ext cx="7920880" cy="42999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7" name="그룹 6"/>
            <p:cNvGrpSpPr/>
            <p:nvPr/>
          </p:nvGrpSpPr>
          <p:grpSpPr>
            <a:xfrm>
              <a:off x="7540362" y="843558"/>
              <a:ext cx="488022" cy="839640"/>
              <a:chOff x="7524328" y="867376"/>
              <a:chExt cx="574106" cy="839640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7759595" y="867376"/>
                <a:ext cx="338839" cy="216024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화살표 연결선 7"/>
              <p:cNvCxnSpPr>
                <a:cxnSpLocks/>
              </p:cNvCxnSpPr>
              <p:nvPr/>
            </p:nvCxnSpPr>
            <p:spPr>
              <a:xfrm flipH="1">
                <a:off x="7524328" y="1122628"/>
                <a:ext cx="288032" cy="584388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F933E0E6-CA1C-4F30-8BA0-A69951959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5381" y="1768556"/>
              <a:ext cx="2901115" cy="1235242"/>
            </a:xfrm>
            <a:prstGeom prst="rect">
              <a:avLst/>
            </a:prstGeom>
            <a:ln w="19050">
              <a:solidFill>
                <a:srgbClr val="FFC22B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007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E14EB859-DEEA-479D-9AEF-56B70EF9072F}"/>
              </a:ext>
            </a:extLst>
          </p:cNvPr>
          <p:cNvGrpSpPr/>
          <p:nvPr/>
        </p:nvGrpSpPr>
        <p:grpSpPr>
          <a:xfrm>
            <a:off x="155530" y="87353"/>
            <a:ext cx="8625844" cy="5056148"/>
            <a:chOff x="155530" y="87353"/>
            <a:chExt cx="8625844" cy="5056148"/>
          </a:xfrm>
        </p:grpSpPr>
        <p:sp>
          <p:nvSpPr>
            <p:cNvPr id="6" name="TextBox 5"/>
            <p:cNvSpPr txBox="1"/>
            <p:nvPr/>
          </p:nvSpPr>
          <p:spPr>
            <a:xfrm>
              <a:off x="920493" y="87353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회원가입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83092" y="938314"/>
              <a:ext cx="1908788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placeholder</a:t>
              </a:r>
              <a:r>
                <a:rPr lang="ko-KR" altLang="en-US" sz="1000" dirty="0"/>
                <a:t>로 조건 보여주기</a:t>
              </a:r>
              <a:endParaRPr lang="en-US" altLang="ko-KR" sz="1000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503B14-D354-4AE0-9755-B9B3933DC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6056" y="843559"/>
              <a:ext cx="3705318" cy="42999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153175D-1FE2-4EA9-9644-C316E2ED0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836" y="1325518"/>
              <a:ext cx="2092560" cy="786270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0064F1F2-C9F7-4ACA-94B5-275A90BF0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0896" y="1627029"/>
              <a:ext cx="2227007" cy="786270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205F66C1-7E3E-4097-874A-F16874338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5530" y="2450993"/>
              <a:ext cx="2858694" cy="78627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E61FB23-AFD0-4AF5-8238-B163E1FCF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6919" y="2954844"/>
              <a:ext cx="2499715" cy="65130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91EE109-CABB-4E48-9FD0-9CC8517BF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940" y="3452688"/>
              <a:ext cx="3378870" cy="82426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5700CDE-883C-4400-9A23-24BF851C0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0240" y="4109997"/>
              <a:ext cx="3531570" cy="89918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2D809E3-7593-4C54-AFE2-09ABB7A84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7187" y="2545723"/>
              <a:ext cx="3281279" cy="87783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31B8D11-6665-4342-AE14-AFAF14BE4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833563" y="3996112"/>
              <a:ext cx="3191095" cy="82426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C3134FC6-3958-49D9-9FA0-D5F2DB59B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10447" y="3255863"/>
              <a:ext cx="3204650" cy="78627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086698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131840" y="123478"/>
            <a:ext cx="2880320" cy="4968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116908" y="1132979"/>
            <a:ext cx="10054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spc="300" dirty="0">
                <a:latin typeface="BusanBada" panose="02000603000000000000" pitchFamily="2" charset="-127"/>
                <a:ea typeface="BusanBada" panose="02000603000000000000" pitchFamily="2" charset="-127"/>
              </a:rPr>
              <a:t>Index</a:t>
            </a:r>
            <a:endParaRPr lang="ko-KR" altLang="en-US" sz="2200" spc="300" dirty="0"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58347" y="2272200"/>
            <a:ext cx="1279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3627" y="2805594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62034" y="3342471"/>
            <a:ext cx="2818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4.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회원정보 조회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탈퇴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031283" y="3867581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5.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73627" y="4397643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6. SMTP/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위치정보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3894056" y="1446758"/>
            <a:ext cx="1343808" cy="0"/>
          </a:xfrm>
          <a:prstGeom prst="line">
            <a:avLst/>
          </a:prstGeom>
          <a:ln w="12700" cap="rnd">
            <a:solidFill>
              <a:srgbClr val="281A16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8C0980-4653-4AEA-B2FC-0C15F2AC4BF4}"/>
              </a:ext>
            </a:extLst>
          </p:cNvPr>
          <p:cNvSpPr txBox="1"/>
          <p:nvPr/>
        </p:nvSpPr>
        <p:spPr>
          <a:xfrm>
            <a:off x="3707904" y="1762189"/>
            <a:ext cx="19146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1. </a:t>
            </a:r>
            <a:r>
              <a:rPr lang="ko-KR" altLang="en-US" sz="18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개발환경</a:t>
            </a:r>
            <a:r>
              <a:rPr lang="en-US" altLang="ko-KR" sz="1800" b="1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/DB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  <a:p>
            <a:pPr algn="ctr"/>
            <a:endParaRPr lang="ko-KR" altLang="en-US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545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9BAD5E13-E805-4917-AC4C-A94AEF32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843559"/>
            <a:ext cx="3705318" cy="4299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4A1830-54DC-4C5A-9ECB-42A4CAB2A40D}"/>
              </a:ext>
            </a:extLst>
          </p:cNvPr>
          <p:cNvGrpSpPr/>
          <p:nvPr/>
        </p:nvGrpSpPr>
        <p:grpSpPr>
          <a:xfrm>
            <a:off x="248326" y="87353"/>
            <a:ext cx="7300797" cy="4876639"/>
            <a:chOff x="248326" y="87353"/>
            <a:chExt cx="7300797" cy="4876639"/>
          </a:xfrm>
        </p:grpSpPr>
        <p:sp>
          <p:nvSpPr>
            <p:cNvPr id="6" name="TextBox 5"/>
            <p:cNvSpPr txBox="1"/>
            <p:nvPr/>
          </p:nvSpPr>
          <p:spPr>
            <a:xfrm>
              <a:off x="920493" y="87353"/>
              <a:ext cx="47484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회원가입</a:t>
              </a:r>
              <a:r>
                <a:rPr lang="en-US" altLang="ko-KR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lang="ko-KR" altLang="en-US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우편번호 </a:t>
              </a:r>
              <a:r>
                <a:rPr lang="en-US" altLang="ko-KR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API)</a:t>
              </a:r>
              <a:endPara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27A1297-92D6-445C-9429-329D9446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26" y="1471138"/>
              <a:ext cx="3854538" cy="2461516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grpSp>
          <p:nvGrpSpPr>
            <p:cNvPr id="5" name="그룹 4"/>
            <p:cNvGrpSpPr/>
            <p:nvPr/>
          </p:nvGrpSpPr>
          <p:grpSpPr>
            <a:xfrm>
              <a:off x="600279" y="1010393"/>
              <a:ext cx="6948844" cy="2580594"/>
              <a:chOff x="166279" y="1021383"/>
              <a:chExt cx="3511032" cy="2209170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3299813" y="3039988"/>
                <a:ext cx="377498" cy="190565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66279" y="1021383"/>
                <a:ext cx="1642016" cy="2107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다음 우편번호 </a:t>
                </a:r>
                <a:r>
                  <a:rPr lang="en-US" altLang="ko-KR" sz="1000" dirty="0"/>
                  <a:t>API </a:t>
                </a:r>
                <a:r>
                  <a:rPr lang="ko-KR" altLang="en-US" sz="1000" dirty="0"/>
                  <a:t>연동으로 주소 검색 가능하게 구현</a:t>
                </a:r>
              </a:p>
            </p:txBody>
          </p:sp>
          <p:cxnSp>
            <p:nvCxnSpPr>
              <p:cNvPr id="12" name="직선 화살표 연결선 11"/>
              <p:cNvCxnSpPr>
                <a:cxnSpLocks/>
                <a:stCxn id="11" idx="1"/>
              </p:cNvCxnSpPr>
              <p:nvPr/>
            </p:nvCxnSpPr>
            <p:spPr>
              <a:xfrm flipH="1" flipV="1">
                <a:off x="2027531" y="2469428"/>
                <a:ext cx="1272282" cy="665842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B31A30-5A91-415E-A01D-AF7B10102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5395" y="3099775"/>
              <a:ext cx="2779729" cy="1011361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76E33ED5-D725-480A-A568-584C1E811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453" y="4254489"/>
              <a:ext cx="2504219" cy="701181"/>
            </a:xfrm>
            <a:prstGeom prst="rect">
              <a:avLst/>
            </a:prstGeom>
            <a:ln w="28575">
              <a:solidFill>
                <a:srgbClr val="FFC000"/>
              </a:solidFill>
            </a:ln>
          </p:spPr>
        </p:pic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DBD21EC4-7ADA-41DF-A245-15981833D68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7506" y="4641610"/>
              <a:ext cx="1752456" cy="211080"/>
            </a:xfrm>
            <a:prstGeom prst="straightConnector1">
              <a:avLst/>
            </a:prstGeom>
            <a:ln w="28575">
              <a:solidFill>
                <a:srgbClr val="FFC22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8B82704-D5C2-4E8B-BF04-46C4B91F2DEF}"/>
                </a:ext>
              </a:extLst>
            </p:cNvPr>
            <p:cNvSpPr/>
            <p:nvPr/>
          </p:nvSpPr>
          <p:spPr>
            <a:xfrm>
              <a:off x="5456495" y="4741388"/>
              <a:ext cx="747124" cy="222604"/>
            </a:xfrm>
            <a:prstGeom prst="rect">
              <a:avLst/>
            </a:prstGeom>
            <a:noFill/>
            <a:ln w="38100"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F5B33-7D88-4658-A571-92C4C2B6ED0E}"/>
                </a:ext>
              </a:extLst>
            </p:cNvPr>
            <p:cNvSpPr txBox="1"/>
            <p:nvPr/>
          </p:nvSpPr>
          <p:spPr>
            <a:xfrm>
              <a:off x="2225173" y="4346176"/>
              <a:ext cx="250421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회원가입 </a:t>
              </a:r>
              <a:r>
                <a:rPr lang="ko-KR" altLang="en-US" sz="1000"/>
                <a:t>성공 시 로그인 페이지로 이동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6698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8072" y="11476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7FC807-184D-4E3D-A31C-9D2256F7408A}"/>
              </a:ext>
            </a:extLst>
          </p:cNvPr>
          <p:cNvGrpSpPr/>
          <p:nvPr/>
        </p:nvGrpSpPr>
        <p:grpSpPr>
          <a:xfrm>
            <a:off x="209220" y="1075543"/>
            <a:ext cx="8827275" cy="3888194"/>
            <a:chOff x="209220" y="1075543"/>
            <a:chExt cx="8827275" cy="3888194"/>
          </a:xfrm>
        </p:grpSpPr>
        <p:sp>
          <p:nvSpPr>
            <p:cNvPr id="5" name="TextBox 4"/>
            <p:cNvSpPr txBox="1"/>
            <p:nvPr/>
          </p:nvSpPr>
          <p:spPr>
            <a:xfrm>
              <a:off x="683568" y="1075543"/>
              <a:ext cx="288032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000" dirty="0"/>
                <a:t>admin =  </a:t>
              </a:r>
              <a:r>
                <a:rPr lang="ko-KR" altLang="en-US" sz="1000" dirty="0"/>
                <a:t>관리자로 설정</a:t>
              </a:r>
              <a:endParaRPr lang="en-US" altLang="ko-KR" sz="1000" dirty="0"/>
            </a:p>
            <a:p>
              <a:r>
                <a:rPr lang="en-US" altLang="ko-KR" sz="1000" dirty="0"/>
                <a:t>(</a:t>
              </a:r>
              <a:r>
                <a:rPr lang="ko-KR" altLang="en-US" sz="1000" dirty="0"/>
                <a:t>관리자는 </a:t>
              </a:r>
              <a:r>
                <a:rPr lang="en-US" altLang="ko-KR" sz="1000" dirty="0" err="1"/>
                <a:t>mypage</a:t>
              </a:r>
              <a:r>
                <a:rPr lang="en-US" altLang="ko-KR" sz="1000" dirty="0"/>
                <a:t> </a:t>
              </a:r>
              <a:r>
                <a:rPr lang="ko-KR" altLang="en-US" sz="1000" dirty="0"/>
                <a:t>회원목록 조회 버튼 활성화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2120" y="3512411"/>
              <a:ext cx="273600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로그인 시 브라우저 단위로 로그인 상태 유지</a:t>
              </a:r>
              <a:endParaRPr lang="en-US" altLang="ko-KR" sz="1000" dirty="0"/>
            </a:p>
            <a:p>
              <a:r>
                <a:rPr lang="en-US" altLang="ko-KR" sz="1000" dirty="0"/>
                <a:t>(header</a:t>
              </a:r>
              <a:r>
                <a:rPr lang="ko-KR" altLang="en-US" sz="1000" dirty="0"/>
                <a:t>영역에 고정</a:t>
              </a:r>
              <a:r>
                <a:rPr lang="en-US" altLang="ko-KR" sz="1000" dirty="0"/>
                <a:t>)</a:t>
              </a:r>
              <a:endParaRPr lang="ko-KR" altLang="en-US" sz="1000" dirty="0"/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DC65B7-698C-4773-89AB-9EB914E26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95936" y="1333930"/>
              <a:ext cx="4924992" cy="1880875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2CFB275-9B4F-4992-A09C-2F7AE82D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220" y="4004181"/>
              <a:ext cx="8827275" cy="95955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C26D7DD-97F8-43AE-8322-E4B0241F8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3912" y="1613797"/>
              <a:ext cx="1902836" cy="206267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9" name="그룹 18"/>
            <p:cNvGrpSpPr/>
            <p:nvPr/>
          </p:nvGrpSpPr>
          <p:grpSpPr>
            <a:xfrm>
              <a:off x="2915816" y="3867894"/>
              <a:ext cx="2808312" cy="504056"/>
              <a:chOff x="6008488" y="2532186"/>
              <a:chExt cx="2808312" cy="50405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6008488" y="2820217"/>
                <a:ext cx="576064" cy="216025"/>
              </a:xfrm>
              <a:prstGeom prst="rect">
                <a:avLst/>
              </a:prstGeom>
              <a:noFill/>
              <a:ln w="1905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9" name="직선 화살표 연결선 8"/>
              <p:cNvCxnSpPr>
                <a:cxnSpLocks/>
              </p:cNvCxnSpPr>
              <p:nvPr/>
            </p:nvCxnSpPr>
            <p:spPr>
              <a:xfrm flipV="1">
                <a:off x="6584552" y="2532186"/>
                <a:ext cx="2232248" cy="288032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8669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B4822B6C-F8D8-4444-9F60-800CE7CE2F9D}"/>
              </a:ext>
            </a:extLst>
          </p:cNvPr>
          <p:cNvGrpSpPr/>
          <p:nvPr/>
        </p:nvGrpSpPr>
        <p:grpSpPr>
          <a:xfrm>
            <a:off x="294982" y="114767"/>
            <a:ext cx="8532620" cy="4838428"/>
            <a:chOff x="294982" y="114767"/>
            <a:chExt cx="8532620" cy="4838428"/>
          </a:xfrm>
        </p:grpSpPr>
        <p:sp>
          <p:nvSpPr>
            <p:cNvPr id="3" name="TextBox 2"/>
            <p:cNvSpPr txBox="1"/>
            <p:nvPr/>
          </p:nvSpPr>
          <p:spPr>
            <a:xfrm>
              <a:off x="918072" y="114767"/>
              <a:ext cx="40479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회원정보 조회 </a:t>
              </a:r>
              <a:r>
                <a:rPr lang="en-US" altLang="ko-KR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/ </a:t>
              </a:r>
              <a:r>
                <a:rPr lang="ko-KR" altLang="en-US" sz="32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수정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568" y="979158"/>
              <a:ext cx="360040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회원정보 조회 및 수정 요청 시 저장된 회원 정보를 불러옴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342796-512D-4A41-8970-29182E357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982" y="1549636"/>
              <a:ext cx="2297810" cy="30704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5B12977B-D61C-46F9-8B64-E200C96D4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7686" y="1589511"/>
              <a:ext cx="5583535" cy="299072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0DC2369-E376-4BB5-9F24-21B495F11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550" y="1225379"/>
              <a:ext cx="2610052" cy="1224136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7B58C56-F6CB-4A24-94A3-18378145D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4068" y="2891054"/>
              <a:ext cx="2124005" cy="2062141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FD3DEB99-9569-4D49-A2AF-422FAC39AB10}"/>
                </a:ext>
              </a:extLst>
            </p:cNvPr>
            <p:cNvGrpSpPr/>
            <p:nvPr/>
          </p:nvGrpSpPr>
          <p:grpSpPr>
            <a:xfrm>
              <a:off x="5126347" y="3189947"/>
              <a:ext cx="1567721" cy="317907"/>
              <a:chOff x="8219019" y="1854239"/>
              <a:chExt cx="1567721" cy="31790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DA58B7CF-63EF-424D-94B8-A9A0B90AF82D}"/>
                  </a:ext>
                </a:extLst>
              </p:cNvPr>
              <p:cNvSpPr/>
              <p:nvPr/>
            </p:nvSpPr>
            <p:spPr>
              <a:xfrm>
                <a:off x="8219019" y="1854239"/>
                <a:ext cx="576064" cy="216025"/>
              </a:xfrm>
              <a:prstGeom prst="rect">
                <a:avLst/>
              </a:prstGeom>
              <a:noFill/>
              <a:ln w="1905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687FBF10-CFC4-4E00-8A3C-042B4D5544C8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>
                <a:off x="8795083" y="1962252"/>
                <a:ext cx="991657" cy="209894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BA502F8-1F62-4D16-80F8-814D76B7A857}"/>
                </a:ext>
              </a:extLst>
            </p:cNvPr>
            <p:cNvGrpSpPr/>
            <p:nvPr/>
          </p:nvGrpSpPr>
          <p:grpSpPr>
            <a:xfrm>
              <a:off x="5287474" y="2376093"/>
              <a:ext cx="912412" cy="607339"/>
              <a:chOff x="8240736" y="1420792"/>
              <a:chExt cx="912412" cy="607339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95BD21BA-FD91-4804-9DBB-580FC2E55FC0}"/>
                  </a:ext>
                </a:extLst>
              </p:cNvPr>
              <p:cNvSpPr/>
              <p:nvPr/>
            </p:nvSpPr>
            <p:spPr>
              <a:xfrm>
                <a:off x="8240736" y="1812106"/>
                <a:ext cx="576064" cy="216025"/>
              </a:xfrm>
              <a:prstGeom prst="rect">
                <a:avLst/>
              </a:prstGeom>
              <a:noFill/>
              <a:ln w="1905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23D19EDC-6FB5-4550-9036-3D47A0A38A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7390" y="1420792"/>
                <a:ext cx="475758" cy="391315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177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8072" y="1147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회원탈퇴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EFE09F3-B88A-4076-A975-86AF627CC653}"/>
              </a:ext>
            </a:extLst>
          </p:cNvPr>
          <p:cNvGrpSpPr/>
          <p:nvPr/>
        </p:nvGrpSpPr>
        <p:grpSpPr>
          <a:xfrm>
            <a:off x="191900" y="1057936"/>
            <a:ext cx="8453490" cy="3743909"/>
            <a:chOff x="191900" y="1057936"/>
            <a:chExt cx="8453490" cy="3743909"/>
          </a:xfrm>
        </p:grpSpPr>
        <p:sp>
          <p:nvSpPr>
            <p:cNvPr id="26" name="TextBox 25"/>
            <p:cNvSpPr txBox="1"/>
            <p:nvPr/>
          </p:nvSpPr>
          <p:spPr>
            <a:xfrm>
              <a:off x="849796" y="1057936"/>
              <a:ext cx="206064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회원탈퇴 시 비밀번호 입력 필수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5C91ADF-E826-4558-84B5-4ABB3B4BE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3598" y="1169912"/>
              <a:ext cx="4112856" cy="1049276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A3E1868-CEC7-4C47-A33B-E71D008D7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3968" y="3589881"/>
              <a:ext cx="4361422" cy="121196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0DB50AC-566D-4745-9EFF-6952EB9DE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00" y="1761116"/>
              <a:ext cx="3698022" cy="28083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23" name="그룹 22"/>
            <p:cNvGrpSpPr/>
            <p:nvPr/>
          </p:nvGrpSpPr>
          <p:grpSpPr>
            <a:xfrm>
              <a:off x="1259632" y="2218658"/>
              <a:ext cx="6066465" cy="1266637"/>
              <a:chOff x="3527479" y="3991573"/>
              <a:chExt cx="5212672" cy="925894"/>
            </a:xfrm>
          </p:grpSpPr>
          <p:grpSp>
            <p:nvGrpSpPr>
              <p:cNvPr id="19" name="그룹 18"/>
              <p:cNvGrpSpPr/>
              <p:nvPr/>
            </p:nvGrpSpPr>
            <p:grpSpPr>
              <a:xfrm>
                <a:off x="3527479" y="3991573"/>
                <a:ext cx="2700008" cy="883912"/>
                <a:chOff x="3515419" y="3991573"/>
                <a:chExt cx="2700008" cy="88391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3515419" y="4659461"/>
                  <a:ext cx="787695" cy="216024"/>
                </a:xfrm>
                <a:prstGeom prst="rect">
                  <a:avLst/>
                </a:prstGeom>
                <a:noFill/>
                <a:ln w="38100">
                  <a:solidFill>
                    <a:srgbClr val="FFC2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18" name="직선 화살표 연결선 17"/>
                <p:cNvCxnSpPr>
                  <a:cxnSpLocks/>
                </p:cNvCxnSpPr>
                <p:nvPr/>
              </p:nvCxnSpPr>
              <p:spPr>
                <a:xfrm flipV="1">
                  <a:off x="4048578" y="3991573"/>
                  <a:ext cx="2166849" cy="667888"/>
                </a:xfrm>
                <a:prstGeom prst="straightConnector1">
                  <a:avLst/>
                </a:prstGeom>
                <a:ln w="28575">
                  <a:solidFill>
                    <a:srgbClr val="FFC22B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TextBox 26"/>
              <p:cNvSpPr txBox="1"/>
              <p:nvPr/>
            </p:nvSpPr>
            <p:spPr>
              <a:xfrm>
                <a:off x="6497412" y="4737483"/>
                <a:ext cx="2242739" cy="17998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회원의 비밀번호와 일치할 경우 회원 탈퇴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1367C6-59A4-45A7-86DD-2B85943BEFEA}"/>
                </a:ext>
              </a:extLst>
            </p:cNvPr>
            <p:cNvGrpSpPr/>
            <p:nvPr/>
          </p:nvGrpSpPr>
          <p:grpSpPr>
            <a:xfrm>
              <a:off x="7263881" y="1841228"/>
              <a:ext cx="600594" cy="1750806"/>
              <a:chOff x="5913538" y="2744268"/>
              <a:chExt cx="775246" cy="209377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69904561-ADAB-4226-A578-01AD13280EC6}"/>
                  </a:ext>
                </a:extLst>
              </p:cNvPr>
              <p:cNvSpPr/>
              <p:nvPr/>
            </p:nvSpPr>
            <p:spPr>
              <a:xfrm>
                <a:off x="5913538" y="2744268"/>
                <a:ext cx="775246" cy="356942"/>
              </a:xfrm>
              <a:prstGeom prst="rect">
                <a:avLst/>
              </a:prstGeom>
              <a:noFill/>
              <a:ln w="1905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266A6667-4A34-4B63-AC7D-A823CF0E24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3708" y="3101210"/>
                <a:ext cx="395289" cy="1736828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6432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79916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작성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6A6BF01-9954-48CF-833D-C829E5EB4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9473"/>
            <a:ext cx="6372200" cy="4111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127" name="그룹 5126">
            <a:extLst>
              <a:ext uri="{FF2B5EF4-FFF2-40B4-BE49-F238E27FC236}">
                <a16:creationId xmlns:a16="http://schemas.microsoft.com/office/drawing/2014/main" id="{F0A0E6FC-7630-425A-AEBF-0B72DCDC0BFA}"/>
              </a:ext>
            </a:extLst>
          </p:cNvPr>
          <p:cNvGrpSpPr/>
          <p:nvPr/>
        </p:nvGrpSpPr>
        <p:grpSpPr>
          <a:xfrm>
            <a:off x="611560" y="1278561"/>
            <a:ext cx="8096757" cy="3777465"/>
            <a:chOff x="611560" y="1278561"/>
            <a:chExt cx="8096757" cy="3777465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7686ED7-34BE-4628-8821-6A9D5BC8387F}"/>
                </a:ext>
              </a:extLst>
            </p:cNvPr>
            <p:cNvGrpSpPr/>
            <p:nvPr/>
          </p:nvGrpSpPr>
          <p:grpSpPr>
            <a:xfrm>
              <a:off x="1979712" y="1278561"/>
              <a:ext cx="4508532" cy="3777465"/>
              <a:chOff x="1979712" y="1278561"/>
              <a:chExt cx="4508532" cy="3777465"/>
            </a:xfrm>
          </p:grpSpPr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016A92D2-F614-4EE1-832C-F9DA72754A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11760" y="4299649"/>
                <a:ext cx="4076484" cy="504350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1E398AE-764A-4896-9875-5068391F612E}"/>
                  </a:ext>
                </a:extLst>
              </p:cNvPr>
              <p:cNvSpPr/>
              <p:nvPr/>
            </p:nvSpPr>
            <p:spPr>
              <a:xfrm>
                <a:off x="1979712" y="4803998"/>
                <a:ext cx="432048" cy="252028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2436644" y="1278561"/>
                <a:ext cx="1104508" cy="224090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23" name="그룹 5122">
              <a:extLst>
                <a:ext uri="{FF2B5EF4-FFF2-40B4-BE49-F238E27FC236}">
                  <a16:creationId xmlns:a16="http://schemas.microsoft.com/office/drawing/2014/main" id="{EA698384-F395-4C81-B457-DD513120E83F}"/>
                </a:ext>
              </a:extLst>
            </p:cNvPr>
            <p:cNvGrpSpPr/>
            <p:nvPr/>
          </p:nvGrpSpPr>
          <p:grpSpPr>
            <a:xfrm>
              <a:off x="611560" y="1811086"/>
              <a:ext cx="8096757" cy="1567494"/>
              <a:chOff x="611560" y="1811086"/>
              <a:chExt cx="8096757" cy="1567494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A616E0E-9872-4846-AD7D-0B5E2775CF55}"/>
                  </a:ext>
                </a:extLst>
              </p:cNvPr>
              <p:cNvSpPr/>
              <p:nvPr/>
            </p:nvSpPr>
            <p:spPr>
              <a:xfrm>
                <a:off x="611560" y="2597650"/>
                <a:ext cx="1368152" cy="766188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A17487A-7E86-4EAD-B8FA-D01F3272258A}"/>
                  </a:ext>
                </a:extLst>
              </p:cNvPr>
              <p:cNvSpPr txBox="1"/>
              <p:nvPr/>
            </p:nvSpPr>
            <p:spPr>
              <a:xfrm>
                <a:off x="6575172" y="1811086"/>
                <a:ext cx="2128154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 err="1"/>
                  <a:t>답글</a:t>
                </a:r>
                <a:r>
                  <a:rPr lang="ko-KR" altLang="en-US" sz="1000" dirty="0"/>
                  <a:t> 기능 구현</a:t>
                </a:r>
                <a:endParaRPr lang="en-US" altLang="ko-KR" sz="1000" dirty="0"/>
              </a:p>
              <a:p>
                <a:r>
                  <a:rPr lang="ko-KR" altLang="en-US" sz="1000" dirty="0"/>
                  <a:t>답글은 </a:t>
                </a:r>
                <a:r>
                  <a:rPr lang="ko-KR" altLang="en-US" sz="1000" dirty="0" err="1"/>
                  <a:t>주글</a:t>
                </a:r>
                <a:r>
                  <a:rPr lang="ko-KR" altLang="en-US" sz="1000" dirty="0"/>
                  <a:t> 바로 밑에 오게 배열</a:t>
                </a:r>
                <a:endParaRPr lang="en-US" altLang="ko-KR" sz="1000" dirty="0"/>
              </a:p>
            </p:txBody>
          </p: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9C2B60F1-3D63-4848-81F5-04DA74296D34}"/>
                  </a:ext>
                </a:extLst>
              </p:cNvPr>
              <p:cNvCxnSpPr>
                <a:cxnSpLocks/>
                <a:endCxn id="57" idx="1"/>
              </p:cNvCxnSpPr>
              <p:nvPr/>
            </p:nvCxnSpPr>
            <p:spPr>
              <a:xfrm flipV="1">
                <a:off x="2010506" y="2011141"/>
                <a:ext cx="4564666" cy="744552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52810E14-AAE3-4D5F-B652-6331C3227F35}"/>
                  </a:ext>
                </a:extLst>
              </p:cNvPr>
              <p:cNvCxnSpPr>
                <a:cxnSpLocks/>
                <a:endCxn id="67" idx="1"/>
              </p:cNvCxnSpPr>
              <p:nvPr/>
            </p:nvCxnSpPr>
            <p:spPr>
              <a:xfrm>
                <a:off x="2988898" y="3147815"/>
                <a:ext cx="3591265" cy="107655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B2EF7B95-C9BA-469B-9520-09F5936C5C46}"/>
                  </a:ext>
                </a:extLst>
              </p:cNvPr>
              <p:cNvSpPr/>
              <p:nvPr/>
            </p:nvSpPr>
            <p:spPr>
              <a:xfrm>
                <a:off x="2591271" y="3003798"/>
                <a:ext cx="374605" cy="374782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6EB4A67-0B4F-4713-9456-1EFD027309BD}"/>
                  </a:ext>
                </a:extLst>
              </p:cNvPr>
              <p:cNvSpPr txBox="1"/>
              <p:nvPr/>
            </p:nvSpPr>
            <p:spPr>
              <a:xfrm>
                <a:off x="6580163" y="3132359"/>
                <a:ext cx="2128154" cy="24622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게시물 조회 시 조회수 증가 구현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81DFDD3-59A4-4F00-9071-A02FB84EDDE0}"/>
                </a:ext>
              </a:extLst>
            </p:cNvPr>
            <p:cNvSpPr txBox="1"/>
            <p:nvPr/>
          </p:nvSpPr>
          <p:spPr>
            <a:xfrm>
              <a:off x="6575172" y="4011910"/>
              <a:ext cx="212815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게시글 열람은 비회원도 가능</a:t>
              </a:r>
              <a:endParaRPr lang="en-US" altLang="ko-KR" sz="1000" dirty="0"/>
            </a:p>
            <a:p>
              <a:r>
                <a:rPr lang="ko-KR" altLang="en-US" sz="1000" dirty="0"/>
                <a:t>글작성은 로그인 시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6042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97172EF-DFA2-4087-B615-EDC9035E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61" y="1062815"/>
            <a:ext cx="3820736" cy="2419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899592" y="79916"/>
            <a:ext cx="5312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게시글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수정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삭제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00192" y="2571750"/>
            <a:ext cx="218985" cy="245554"/>
          </a:xfrm>
          <a:prstGeom prst="rect">
            <a:avLst/>
          </a:prstGeom>
          <a:noFill/>
          <a:ln w="38100">
            <a:solidFill>
              <a:srgbClr val="FFC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/>
          <p:cNvGrpSpPr/>
          <p:nvPr/>
        </p:nvGrpSpPr>
        <p:grpSpPr>
          <a:xfrm>
            <a:off x="5436096" y="3074480"/>
            <a:ext cx="2255336" cy="606537"/>
            <a:chOff x="3330923" y="3578610"/>
            <a:chExt cx="2448272" cy="606537"/>
          </a:xfrm>
        </p:grpSpPr>
        <p:sp>
          <p:nvSpPr>
            <p:cNvPr id="23" name="TextBox 22"/>
            <p:cNvSpPr txBox="1"/>
            <p:nvPr/>
          </p:nvSpPr>
          <p:spPr>
            <a:xfrm>
              <a:off x="3330923" y="3938926"/>
              <a:ext cx="24482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게시글 본인 것만 수정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삭제 가능</a:t>
              </a:r>
              <a:endParaRPr lang="en-US" altLang="ko-KR" sz="10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30923" y="3578610"/>
              <a:ext cx="1563361" cy="261254"/>
            </a:xfrm>
            <a:prstGeom prst="rect">
              <a:avLst/>
            </a:prstGeom>
            <a:noFill/>
            <a:ln w="38100"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7C2B1466-6B6D-46DA-8726-09C979CC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775330"/>
            <a:ext cx="3066197" cy="82263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43DAAA90-D875-4AD3-8179-845285745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777" y="4298908"/>
            <a:ext cx="2698017" cy="68235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90F27C77-C636-4D08-B84B-A8612130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8345" y="3820078"/>
            <a:ext cx="2782480" cy="90867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8014E3B-5AF5-4841-BE4E-A7D0E0804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829" y="1023206"/>
            <a:ext cx="3331465" cy="22661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34B1E08-1B8C-44CD-A79C-2FD0F4FA7E47}"/>
              </a:ext>
            </a:extLst>
          </p:cNvPr>
          <p:cNvSpPr txBox="1"/>
          <p:nvPr/>
        </p:nvSpPr>
        <p:spPr>
          <a:xfrm>
            <a:off x="967893" y="3268882"/>
            <a:ext cx="225533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글쓰기 버튼 클릭 시 글 작성가능</a:t>
            </a:r>
            <a:endParaRPr lang="en-US" altLang="ko-KR" sz="1000" dirty="0"/>
          </a:p>
          <a:p>
            <a:r>
              <a:rPr lang="ko-KR" altLang="en-US" sz="1000" dirty="0"/>
              <a:t>비회원시 </a:t>
            </a:r>
            <a:r>
              <a:rPr lang="en-US" altLang="ko-KR" sz="1000" dirty="0"/>
              <a:t>-&gt; </a:t>
            </a:r>
            <a:r>
              <a:rPr lang="ko-KR" altLang="en-US" sz="1000" dirty="0"/>
              <a:t>로그인 화면으로 이동</a:t>
            </a:r>
            <a:endParaRPr lang="en-US" altLang="ko-KR" sz="1000" dirty="0"/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5C8A8959-4F60-4369-92B1-BCB0CDD3FC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175" y="3939902"/>
            <a:ext cx="3469677" cy="93463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60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79916"/>
            <a:ext cx="27831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답글</a:t>
            </a:r>
          </a:p>
        </p:txBody>
      </p:sp>
      <p:grpSp>
        <p:nvGrpSpPr>
          <p:cNvPr id="7168" name="그룹 7167">
            <a:extLst>
              <a:ext uri="{FF2B5EF4-FFF2-40B4-BE49-F238E27FC236}">
                <a16:creationId xmlns:a16="http://schemas.microsoft.com/office/drawing/2014/main" id="{BE9DDCF3-915F-4B6C-BD06-BCA5BFB16701}"/>
              </a:ext>
            </a:extLst>
          </p:cNvPr>
          <p:cNvGrpSpPr/>
          <p:nvPr/>
        </p:nvGrpSpPr>
        <p:grpSpPr>
          <a:xfrm>
            <a:off x="398797" y="1075596"/>
            <a:ext cx="8551053" cy="3879287"/>
            <a:chOff x="398797" y="1075596"/>
            <a:chExt cx="8551053" cy="387928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BFB0FAB4-11D6-4A83-8FBA-5A570CB5F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797" y="1075596"/>
              <a:ext cx="3334019" cy="211154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2A97C8CD-56DB-4FA2-9262-B55655C0E49F}"/>
                </a:ext>
              </a:extLst>
            </p:cNvPr>
            <p:cNvGrpSpPr/>
            <p:nvPr/>
          </p:nvGrpSpPr>
          <p:grpSpPr>
            <a:xfrm>
              <a:off x="2395758" y="2829714"/>
              <a:ext cx="2114343" cy="480540"/>
              <a:chOff x="1658990" y="3832437"/>
              <a:chExt cx="7582539" cy="49583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088334DC-1EB9-42F6-95EF-52F8AFEE77E9}"/>
                  </a:ext>
                </a:extLst>
              </p:cNvPr>
              <p:cNvSpPr/>
              <p:nvPr/>
            </p:nvSpPr>
            <p:spPr>
              <a:xfrm>
                <a:off x="1658990" y="3832437"/>
                <a:ext cx="1335985" cy="254056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1EABD2-DDD8-42F1-A91B-C3649D1146ED}"/>
                  </a:ext>
                </a:extLst>
              </p:cNvPr>
              <p:cNvSpPr txBox="1"/>
              <p:nvPr/>
            </p:nvSpPr>
            <p:spPr>
              <a:xfrm>
                <a:off x="3307197" y="4074211"/>
                <a:ext cx="5934332" cy="25405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/>
                  <a:t>보고 있던 페이지로 이동</a:t>
                </a:r>
              </a:p>
            </p:txBody>
          </p:sp>
        </p:grpSp>
        <p:sp>
          <p:nvSpPr>
            <p:cNvPr id="9" name="직사각형 8"/>
            <p:cNvSpPr/>
            <p:nvPr/>
          </p:nvSpPr>
          <p:spPr>
            <a:xfrm>
              <a:off x="1984751" y="2843338"/>
              <a:ext cx="372531" cy="239453"/>
            </a:xfrm>
            <a:prstGeom prst="rect">
              <a:avLst/>
            </a:prstGeom>
            <a:noFill/>
            <a:ln w="38100"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7317043-5BC9-4228-B599-EEFF1A337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531" y="3555398"/>
              <a:ext cx="2493178" cy="1399485"/>
            </a:xfrm>
            <a:prstGeom prst="rect">
              <a:avLst/>
            </a:prstGeom>
            <a:ln w="28575">
              <a:solidFill>
                <a:srgbClr val="FFC22B"/>
              </a:solidFill>
            </a:ln>
          </p:spPr>
        </p:pic>
        <p:cxnSp>
          <p:nvCxnSpPr>
            <p:cNvPr id="10" name="직선 화살표 연결선 9"/>
            <p:cNvCxnSpPr>
              <a:cxnSpLocks/>
              <a:stCxn id="9" idx="2"/>
              <a:endCxn id="7" idx="0"/>
            </p:cNvCxnSpPr>
            <p:nvPr/>
          </p:nvCxnSpPr>
          <p:spPr>
            <a:xfrm flipH="1">
              <a:off x="2012120" y="3082791"/>
              <a:ext cx="158897" cy="472607"/>
            </a:xfrm>
            <a:prstGeom prst="straightConnector1">
              <a:avLst/>
            </a:prstGeom>
            <a:ln w="28575">
              <a:solidFill>
                <a:srgbClr val="FFC22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8B1E5C27-C2C6-47DB-96A8-28E4274A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1559" y="1179946"/>
              <a:ext cx="3393313" cy="200719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38DE9D63-3B5D-4007-B3DC-6AA84474A46C}"/>
                </a:ext>
              </a:extLst>
            </p:cNvPr>
            <p:cNvSpPr/>
            <p:nvPr/>
          </p:nvSpPr>
          <p:spPr>
            <a:xfrm>
              <a:off x="5826127" y="2836804"/>
              <a:ext cx="792088" cy="178883"/>
            </a:xfrm>
            <a:prstGeom prst="rect">
              <a:avLst/>
            </a:prstGeom>
            <a:noFill/>
            <a:ln w="38100"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5874B35-9EF6-4AD8-848B-50AA469D199B}"/>
                </a:ext>
              </a:extLst>
            </p:cNvPr>
            <p:cNvSpPr txBox="1"/>
            <p:nvPr/>
          </p:nvSpPr>
          <p:spPr>
            <a:xfrm>
              <a:off x="5580112" y="3219721"/>
              <a:ext cx="2448272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답글 본인 것만 수정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삭제 가능</a:t>
              </a:r>
              <a:endParaRPr lang="en-US" altLang="ko-KR" sz="1000" dirty="0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C4DF57A-A2D5-4262-896E-A4E94F76E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1920" y="4005735"/>
              <a:ext cx="3694106" cy="93427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F9F20DC8-7830-419B-8154-66EBA3DA5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088" y="3626737"/>
              <a:ext cx="3585762" cy="934272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97891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99592" y="79916"/>
            <a:ext cx="5894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게시판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– 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파일 업로드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다운로드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A587F215-8746-457E-8A70-0DFA573121EC}"/>
              </a:ext>
            </a:extLst>
          </p:cNvPr>
          <p:cNvGrpSpPr/>
          <p:nvPr/>
        </p:nvGrpSpPr>
        <p:grpSpPr>
          <a:xfrm>
            <a:off x="106327" y="998251"/>
            <a:ext cx="8920733" cy="4018601"/>
            <a:chOff x="106327" y="998251"/>
            <a:chExt cx="8920733" cy="401860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E430FE5-ED52-4CF4-974A-0D128DF2E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7595" y="1347614"/>
              <a:ext cx="3209465" cy="33341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F1F7254-2F7E-4967-9EF6-183176C03723}"/>
                </a:ext>
              </a:extLst>
            </p:cNvPr>
            <p:cNvGrpSpPr/>
            <p:nvPr/>
          </p:nvGrpSpPr>
          <p:grpSpPr>
            <a:xfrm>
              <a:off x="5113785" y="2377025"/>
              <a:ext cx="2746596" cy="1676516"/>
              <a:chOff x="5593923" y="3089640"/>
              <a:chExt cx="2200707" cy="986112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FE45A4B-A989-44D7-95DB-BB9AD822A2D9}"/>
                  </a:ext>
                </a:extLst>
              </p:cNvPr>
              <p:cNvSpPr/>
              <p:nvPr/>
            </p:nvSpPr>
            <p:spPr>
              <a:xfrm>
                <a:off x="7399830" y="3982424"/>
                <a:ext cx="394800" cy="93328"/>
              </a:xfrm>
              <a:prstGeom prst="rect">
                <a:avLst/>
              </a:prstGeom>
              <a:noFill/>
              <a:ln w="38100">
                <a:solidFill>
                  <a:srgbClr val="FFC2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29043D56-1F37-49F9-8D3F-9C6C7CB64306}"/>
                  </a:ext>
                </a:extLst>
              </p:cNvPr>
              <p:cNvCxnSpPr>
                <a:cxnSpLocks/>
                <a:stCxn id="34" idx="1"/>
              </p:cNvCxnSpPr>
              <p:nvPr/>
            </p:nvCxnSpPr>
            <p:spPr>
              <a:xfrm flipH="1" flipV="1">
                <a:off x="5593923" y="3089640"/>
                <a:ext cx="1805907" cy="939448"/>
              </a:xfrm>
              <a:prstGeom prst="straightConnector1">
                <a:avLst/>
              </a:prstGeom>
              <a:ln w="28575">
                <a:solidFill>
                  <a:srgbClr val="FFC22B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43C03AC-BE5C-4BDD-8150-BEFE3FD1A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622" y="3413870"/>
              <a:ext cx="3388434" cy="16029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4B17E3-CC85-4693-BD16-8ABA83F6D433}"/>
                </a:ext>
              </a:extLst>
            </p:cNvPr>
            <p:cNvSpPr txBox="1"/>
            <p:nvPr/>
          </p:nvSpPr>
          <p:spPr>
            <a:xfrm>
              <a:off x="2841955" y="4071675"/>
              <a:ext cx="2853821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파일 없을 시 첨부파일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다운로드버튼 비활성화</a:t>
              </a: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13663AD5-711B-472C-BF9C-70F32D72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27" y="998251"/>
              <a:ext cx="3458729" cy="23768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1D90B08-7F35-490C-B569-D688F65062BA}"/>
                </a:ext>
              </a:extLst>
            </p:cNvPr>
            <p:cNvSpPr/>
            <p:nvPr/>
          </p:nvSpPr>
          <p:spPr>
            <a:xfrm>
              <a:off x="1655054" y="2303690"/>
              <a:ext cx="801256" cy="473719"/>
            </a:xfrm>
            <a:prstGeom prst="rect">
              <a:avLst/>
            </a:prstGeom>
            <a:noFill/>
            <a:ln w="38100"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9EB1E30-5896-4719-9911-0599C0F48F26}"/>
                </a:ext>
              </a:extLst>
            </p:cNvPr>
            <p:cNvSpPr txBox="1"/>
            <p:nvPr/>
          </p:nvSpPr>
          <p:spPr>
            <a:xfrm>
              <a:off x="2492223" y="2377299"/>
              <a:ext cx="116983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첨부파일 없을 시 </a:t>
              </a:r>
              <a:endParaRPr lang="en-US" altLang="ko-KR" sz="1000" dirty="0"/>
            </a:p>
            <a:p>
              <a:r>
                <a:rPr lang="ko-KR" altLang="en-US" sz="1000" dirty="0"/>
                <a:t>공백으로 처리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F1106F7-4CEC-4528-BF28-A590D9CB846C}"/>
                </a:ext>
              </a:extLst>
            </p:cNvPr>
            <p:cNvSpPr txBox="1"/>
            <p:nvPr/>
          </p:nvSpPr>
          <p:spPr>
            <a:xfrm>
              <a:off x="3077143" y="1941096"/>
              <a:ext cx="285382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파일 있을 시 첨부파일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다운로드버튼 활성화</a:t>
              </a:r>
              <a:endParaRPr lang="en-US" altLang="ko-KR" sz="1000" dirty="0"/>
            </a:p>
            <a:p>
              <a:r>
                <a:rPr lang="ko-KR" altLang="en-US" sz="1000" dirty="0"/>
                <a:t>파일 다운로드 버튼 </a:t>
              </a:r>
              <a:r>
                <a:rPr lang="ko-KR" altLang="en-US" sz="1000" dirty="0" err="1"/>
                <a:t>클릭시</a:t>
              </a:r>
              <a:r>
                <a:rPr lang="ko-KR" altLang="en-US" sz="1000" dirty="0"/>
                <a:t> 다운로드됨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22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79916"/>
            <a:ext cx="1431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SMTP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75855" y="1830465"/>
            <a:ext cx="3096344" cy="2215089"/>
            <a:chOff x="3275855" y="1830465"/>
            <a:chExt cx="3096344" cy="2215089"/>
          </a:xfrm>
        </p:grpSpPr>
        <p:sp>
          <p:nvSpPr>
            <p:cNvPr id="4" name="직사각형 3"/>
            <p:cNvSpPr/>
            <p:nvPr/>
          </p:nvSpPr>
          <p:spPr>
            <a:xfrm>
              <a:off x="3275855" y="3719432"/>
              <a:ext cx="1368152" cy="326122"/>
            </a:xfrm>
            <a:prstGeom prst="rect">
              <a:avLst/>
            </a:prstGeom>
            <a:noFill/>
            <a:ln w="38100"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V="1">
              <a:off x="4283967" y="1830465"/>
              <a:ext cx="2088232" cy="1888967"/>
            </a:xfrm>
            <a:prstGeom prst="straightConnector1">
              <a:avLst/>
            </a:prstGeom>
            <a:ln w="28575">
              <a:solidFill>
                <a:srgbClr val="FFC22B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6310690" y="1190014"/>
            <a:ext cx="280800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2555776" y="4352900"/>
            <a:ext cx="531676" cy="163061"/>
          </a:xfrm>
          <a:prstGeom prst="rect">
            <a:avLst/>
          </a:prstGeom>
          <a:noFill/>
          <a:ln w="38100">
            <a:solidFill>
              <a:srgbClr val="FFC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47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99592" y="79916"/>
            <a:ext cx="3927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위치정보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지도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API)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108AFDB-73BA-40E0-9A13-413D1D152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" y="933746"/>
            <a:ext cx="6480720" cy="4239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TextBox 19"/>
          <p:cNvSpPr txBox="1"/>
          <p:nvPr/>
        </p:nvSpPr>
        <p:spPr>
          <a:xfrm>
            <a:off x="6586360" y="1507503"/>
            <a:ext cx="255411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다음 지도 </a:t>
            </a:r>
            <a:r>
              <a:rPr lang="en-US" altLang="ko-KR" sz="1000" dirty="0"/>
              <a:t>API </a:t>
            </a:r>
            <a:r>
              <a:rPr lang="ko-KR" altLang="en-US" sz="1000" dirty="0"/>
              <a:t>연동으로 위치 정보 구현</a:t>
            </a:r>
            <a:endParaRPr lang="en-US" altLang="ko-KR" sz="1000" dirty="0"/>
          </a:p>
          <a:p>
            <a:r>
              <a:rPr lang="ko-KR" altLang="en-US" sz="1000" dirty="0"/>
              <a:t>위도</a:t>
            </a:r>
            <a:r>
              <a:rPr lang="en-US" altLang="ko-KR" sz="1000" dirty="0"/>
              <a:t>, </a:t>
            </a:r>
            <a:r>
              <a:rPr lang="ko-KR" altLang="en-US" sz="1000" dirty="0"/>
              <a:t>경도로 위치 표시</a:t>
            </a: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002A314-FCC9-4EE3-94A5-AEFF47F2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76" y="2271659"/>
            <a:ext cx="2232248" cy="1756254"/>
          </a:xfrm>
          <a:prstGeom prst="rect">
            <a:avLst/>
          </a:prstGeom>
          <a:ln w="57150">
            <a:solidFill>
              <a:srgbClr val="FFC22B"/>
            </a:solidFill>
          </a:ln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C193BC6-B0F3-4630-BCD3-7A95A792F531}"/>
              </a:ext>
            </a:extLst>
          </p:cNvPr>
          <p:cNvCxnSpPr>
            <a:cxnSpLocks/>
            <a:stCxn id="23" idx="3"/>
            <a:endCxn id="14" idx="1"/>
          </p:cNvCxnSpPr>
          <p:nvPr/>
        </p:nvCxnSpPr>
        <p:spPr>
          <a:xfrm>
            <a:off x="3491880" y="2999751"/>
            <a:ext cx="3267096" cy="150035"/>
          </a:xfrm>
          <a:prstGeom prst="straightConnector1">
            <a:avLst/>
          </a:prstGeom>
          <a:ln w="57150">
            <a:solidFill>
              <a:srgbClr val="FFC2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0B4082B-28E9-49C4-995B-5916D68000CF}"/>
              </a:ext>
            </a:extLst>
          </p:cNvPr>
          <p:cNvSpPr/>
          <p:nvPr/>
        </p:nvSpPr>
        <p:spPr>
          <a:xfrm>
            <a:off x="2915816" y="2747725"/>
            <a:ext cx="576064" cy="504051"/>
          </a:xfrm>
          <a:prstGeom prst="rect">
            <a:avLst/>
          </a:prstGeom>
          <a:noFill/>
          <a:ln w="76200">
            <a:solidFill>
              <a:srgbClr val="FFC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91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개발환경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975116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5496" y="1371421"/>
            <a:ext cx="910850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800" b="1" kern="0" spc="0" dirty="0">
                <a:solidFill>
                  <a:srgbClr val="000000"/>
                </a:solidFill>
                <a:effectLst/>
              </a:rPr>
              <a:t>OS/DB/Tools/ETC</a:t>
            </a:r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2000" kern="0" spc="0" dirty="0">
                <a:solidFill>
                  <a:srgbClr val="000000"/>
                </a:solidFill>
                <a:effectLst/>
              </a:rPr>
              <a:t>-&gt; Windows / MYSQL / Eclipse /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다음 우편번호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</a:rPr>
              <a:t>API / </a:t>
            </a:r>
            <a:r>
              <a:rPr lang="ko-KR" altLang="en-US" sz="20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다음 지도 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</a:rPr>
              <a:t>API / SMTP</a:t>
            </a:r>
            <a:endParaRPr lang="ko-KR" altLang="en-US" sz="2000" kern="0" spc="0" dirty="0">
              <a:solidFill>
                <a:srgbClr val="000000"/>
              </a:solidFill>
              <a:effectLst/>
            </a:endParaRP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3600" b="1" dirty="0"/>
              <a:t> </a:t>
            </a:r>
            <a:r>
              <a:rPr lang="en-US" altLang="ko-KR" sz="2800" b="1" kern="0" spc="0" dirty="0">
                <a:solidFill>
                  <a:srgbClr val="000000"/>
                </a:solidFill>
                <a:effectLst/>
              </a:rPr>
              <a:t>Language</a:t>
            </a:r>
          </a:p>
          <a:p>
            <a:pPr fontAlgn="base"/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fontAlgn="base"/>
            <a:r>
              <a:rPr lang="en-US" altLang="ko-KR" sz="2000" kern="0" spc="0" dirty="0">
                <a:solidFill>
                  <a:srgbClr val="000000"/>
                </a:solidFill>
                <a:effectLst/>
              </a:rPr>
              <a:t>-&gt; JAVA, JSP, </a:t>
            </a:r>
            <a:r>
              <a:rPr lang="en-US" altLang="ko-KR" sz="2000" kern="0" spc="0" dirty="0" err="1">
                <a:solidFill>
                  <a:srgbClr val="000000"/>
                </a:solidFill>
                <a:effectLst/>
              </a:rPr>
              <a:t>Javascript</a:t>
            </a:r>
            <a:r>
              <a:rPr lang="en-US" altLang="ko-KR" sz="2000" kern="0" spc="0" dirty="0">
                <a:solidFill>
                  <a:srgbClr val="000000"/>
                </a:solidFill>
                <a:effectLst/>
              </a:rPr>
              <a:t>, CSS</a:t>
            </a:r>
          </a:p>
          <a:p>
            <a:pPr fontAlgn="base"/>
            <a:endParaRPr lang="ko-KR" altLang="en-US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	</a:t>
            </a:r>
          </a:p>
          <a:p>
            <a:pPr fontAlgn="base"/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271947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899592" y="79916"/>
            <a:ext cx="1688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보완점 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051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slide2_shape2"/>
          <p:cNvSpPr txBox="1">
            <a:spLocks/>
          </p:cNvSpPr>
          <p:nvPr/>
        </p:nvSpPr>
        <p:spPr>
          <a:xfrm>
            <a:off x="531615" y="1275606"/>
            <a:ext cx="3248297" cy="288032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75"/>
              </a:spcBef>
            </a:pPr>
            <a:endParaRPr lang="en-US" altLang="ko-KR" b="0" dirty="0"/>
          </a:p>
          <a:p>
            <a:pPr marL="171450" indent="-171450">
              <a:spcBef>
                <a:spcPts val="375"/>
              </a:spcBef>
              <a:buFontTx/>
              <a:buChar char="-"/>
            </a:pPr>
            <a:r>
              <a:rPr lang="en-US" altLang="ko-KR" b="0" dirty="0"/>
              <a:t> </a:t>
            </a:r>
          </a:p>
          <a:p>
            <a:pPr>
              <a:spcBef>
                <a:spcPts val="375"/>
              </a:spcBef>
            </a:pPr>
            <a:r>
              <a:rPr lang="en-US" altLang="ko-KR" b="0" dirty="0"/>
              <a:t>	</a:t>
            </a:r>
          </a:p>
          <a:p>
            <a:pPr lvl="1">
              <a:spcBef>
                <a:spcPts val="375"/>
              </a:spcBef>
            </a:pPr>
            <a:endParaRPr lang="en-US" dirty="0"/>
          </a:p>
          <a:p>
            <a:pPr lvl="1">
              <a:spcBef>
                <a:spcPts val="375"/>
              </a:spcBef>
            </a:pPr>
            <a:endParaRPr lang="en-US" dirty="0"/>
          </a:p>
        </p:txBody>
      </p:sp>
      <p:sp>
        <p:nvSpPr>
          <p:cNvPr id="7" name="slide2_shape2"/>
          <p:cNvSpPr txBox="1">
            <a:spLocks/>
          </p:cNvSpPr>
          <p:nvPr/>
        </p:nvSpPr>
        <p:spPr>
          <a:xfrm>
            <a:off x="3779912" y="1275606"/>
            <a:ext cx="5099496" cy="3319214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375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63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9512" y="195486"/>
            <a:ext cx="8784976" cy="48245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5638B-AB45-4837-886A-5B413BFC470A}"/>
              </a:ext>
            </a:extLst>
          </p:cNvPr>
          <p:cNvSpPr txBox="1"/>
          <p:nvPr/>
        </p:nvSpPr>
        <p:spPr>
          <a:xfrm>
            <a:off x="2627784" y="2283718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Thank you</a:t>
            </a:r>
            <a:endParaRPr lang="ko-KR" altLang="en-US" sz="72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955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20493" y="87353"/>
            <a:ext cx="2476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TABLE</a:t>
            </a:r>
            <a:endParaRPr lang="ko-KR" altLang="en-US" sz="3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1039912"/>
            <a:ext cx="821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회원정보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28184" y="1134706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게시판정보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8715" y="3187705"/>
            <a:ext cx="1080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테마 방 정보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0208535-B7AB-4779-BC70-73D921893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6" y="1333289"/>
            <a:ext cx="4306834" cy="18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5DF88A4-A9BA-4F2F-92A7-7FEBAFA47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395" y="1396316"/>
            <a:ext cx="4205957" cy="32636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277A52D-855A-4BB7-88D1-146E9E44A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4" y="3431374"/>
            <a:ext cx="4305966" cy="11965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464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975116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7768" y="1419622"/>
            <a:ext cx="25922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b="1" dirty="0"/>
              <a:t>회원가입 페이지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joinForm.jsp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joinPro.jsp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endParaRPr lang="ko-KR" altLang="en-US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dirty="0"/>
              <a:t>유효성 체크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정규식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	</a:t>
            </a:r>
          </a:p>
          <a:p>
            <a:pPr fontAlgn="base"/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FFFDF8-7CDC-4AFD-86EE-28833A52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826" y="1318122"/>
            <a:ext cx="3202310" cy="33141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B6F68D-65A7-46C6-B58E-5B4CE391D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1357312"/>
            <a:ext cx="3284989" cy="32603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05CD75-1E61-4AB3-AC09-33685CF60531}"/>
              </a:ext>
            </a:extLst>
          </p:cNvPr>
          <p:cNvSpPr txBox="1"/>
          <p:nvPr/>
        </p:nvSpPr>
        <p:spPr>
          <a:xfrm>
            <a:off x="6948264" y="1035409"/>
            <a:ext cx="1008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4DC97E-9EAC-4804-B809-DAE0B03D6D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8731">
            <a:off x="1742743" y="2135400"/>
            <a:ext cx="1056024" cy="105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975116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D6D9D-D91C-44E3-A795-8EAFB39B1F76}"/>
              </a:ext>
            </a:extLst>
          </p:cNvPr>
          <p:cNvSpPr txBox="1"/>
          <p:nvPr/>
        </p:nvSpPr>
        <p:spPr>
          <a:xfrm>
            <a:off x="299122" y="1388633"/>
            <a:ext cx="2972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b="1" dirty="0"/>
              <a:t>회원가입 페이지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joinForm.jsp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joinPro.jsp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endParaRPr lang="ko-KR" altLang="en-US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dirty="0"/>
              <a:t>아이디</a:t>
            </a:r>
            <a:r>
              <a:rPr lang="en-US" altLang="ko-KR" sz="1200" dirty="0"/>
              <a:t>/</a:t>
            </a:r>
            <a:r>
              <a:rPr lang="ko-KR" altLang="en-US" sz="1200" dirty="0"/>
              <a:t>이메일 중복체크</a:t>
            </a:r>
            <a:r>
              <a:rPr lang="en-US" altLang="ko-KR" sz="1200" dirty="0"/>
              <a:t>	</a:t>
            </a:r>
          </a:p>
          <a:p>
            <a:pPr fontAlgn="base"/>
            <a:r>
              <a:rPr lang="en-US" altLang="ko-KR" sz="1200" dirty="0"/>
              <a:t>(</a:t>
            </a:r>
            <a:r>
              <a:rPr lang="en-US" altLang="ko-KR" sz="1200" dirty="0" err="1"/>
              <a:t>joinEmailCheck.jsp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joinIDCheck.jsp</a:t>
            </a:r>
            <a:r>
              <a:rPr lang="en-US" altLang="ko-KR" sz="1200" dirty="0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55EDC4-12E9-4BA1-A83D-675EB2F3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318" y="975116"/>
            <a:ext cx="2972199" cy="1949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15A6D81-0EC6-43B3-9F5D-F92EE6394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90" y="2781116"/>
            <a:ext cx="2862063" cy="2321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187F54-4A49-4206-B807-9F0C044F2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08" y="1538374"/>
            <a:ext cx="2908412" cy="33711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75DB10-3D4B-4639-B53B-50C17E799315}"/>
              </a:ext>
            </a:extLst>
          </p:cNvPr>
          <p:cNvSpPr txBox="1"/>
          <p:nvPr/>
        </p:nvSpPr>
        <p:spPr>
          <a:xfrm>
            <a:off x="6903389" y="1271373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93A07C-1776-4834-ADAA-E5CCDCE4B7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4022">
            <a:off x="2083045" y="2309901"/>
            <a:ext cx="1086362" cy="10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975116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97768" y="1419622"/>
            <a:ext cx="259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b="1" dirty="0"/>
              <a:t>회원가입 페이지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joinForm.jsp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joinPro.jsp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endParaRPr lang="ko-KR" altLang="en-US" sz="1200" dirty="0"/>
          </a:p>
          <a:p>
            <a:pPr marL="171450" indent="-171450" fontAlgn="base">
              <a:buFontTx/>
              <a:buChar char="-"/>
            </a:pP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ko-KR" altLang="en-US" sz="1200" dirty="0"/>
              <a:t>다음 오픈 </a:t>
            </a:r>
            <a:r>
              <a:rPr lang="en-US" altLang="ko-KR" sz="1200" dirty="0"/>
              <a:t>API </a:t>
            </a:r>
          </a:p>
          <a:p>
            <a:pPr fontAlgn="base"/>
            <a:r>
              <a:rPr lang="en-US" altLang="ko-KR" sz="1200" dirty="0"/>
              <a:t>              -&gt; </a:t>
            </a:r>
            <a:r>
              <a:rPr lang="ko-KR" altLang="en-US" sz="1200" dirty="0"/>
              <a:t>우편번호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	</a:t>
            </a:r>
          </a:p>
          <a:p>
            <a:pPr fontAlgn="base"/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B3F7D-59ED-4E1E-8C48-D046BC35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954" y="1057858"/>
            <a:ext cx="5677518" cy="25237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BD9492A-A7B6-4C23-B888-7AC2877BB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3521869"/>
            <a:ext cx="5616624" cy="14557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2246EE-EB7D-4F2F-947F-1DD35FA3FF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1420">
            <a:off x="2033804" y="2801758"/>
            <a:ext cx="1277305" cy="127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10822" y="1059582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r>
              <a:rPr lang="en-US" altLang="ko-KR" dirty="0"/>
              <a:t>  </a:t>
            </a:r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822" y="1145711"/>
            <a:ext cx="376909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200" b="1" dirty="0"/>
              <a:t>로그인 페이지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loginForm.jsp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loginPro.jsp</a:t>
            </a:r>
            <a:r>
              <a:rPr lang="en-US" altLang="ko-KR" sz="1200" dirty="0"/>
              <a:t>)</a:t>
            </a: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marL="171450" indent="-171450" fontAlgn="base">
              <a:buFontTx/>
              <a:buChar char="-"/>
            </a:pPr>
            <a:r>
              <a:rPr lang="ko-KR" altLang="en-US" sz="1200" dirty="0"/>
              <a:t>로그인 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    -&gt; session </a:t>
            </a:r>
            <a:r>
              <a:rPr lang="ko-KR" altLang="en-US" sz="1200" dirty="0"/>
              <a:t>영역에 아이디를 저장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       (</a:t>
            </a:r>
            <a:r>
              <a:rPr lang="ko-KR" altLang="en-US" sz="1200" dirty="0"/>
              <a:t>브라우저가 종료될 때까지 로그인 상태 유지</a:t>
            </a:r>
            <a:r>
              <a:rPr lang="en-US" altLang="ko-KR" sz="1200" dirty="0"/>
              <a:t>)</a:t>
            </a:r>
          </a:p>
          <a:p>
            <a:pPr fontAlgn="base"/>
            <a:r>
              <a:rPr lang="ko-KR" altLang="en-US" sz="1200" dirty="0"/>
              <a:t>        로그인 시 홈페이지의 모든 기능 사용 가능</a:t>
            </a:r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99063-6A64-4626-A737-4785F70CC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448" y="1489396"/>
            <a:ext cx="3070654" cy="34563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1D2645-4CE9-4828-B2E7-33E6998A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661" y="1489396"/>
            <a:ext cx="2509106" cy="34713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16DF0B-EC9E-420D-88B2-50FFA275F268}"/>
              </a:ext>
            </a:extLst>
          </p:cNvPr>
          <p:cNvSpPr txBox="1"/>
          <p:nvPr/>
        </p:nvSpPr>
        <p:spPr>
          <a:xfrm>
            <a:off x="6903389" y="1271373"/>
            <a:ext cx="1044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solidFill>
                  <a:srgbClr val="FFC22B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userDAO</a:t>
            </a:r>
            <a:endParaRPr lang="ko-KR" altLang="en-US" sz="1100" dirty="0">
              <a:solidFill>
                <a:srgbClr val="FFC22B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551B76-B142-4089-8AC3-9E7EB8836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8731">
            <a:off x="2822442" y="1161340"/>
            <a:ext cx="1010447" cy="101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3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918072" y="114767"/>
            <a:ext cx="32287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로그아웃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1063595"/>
            <a:ext cx="9144000" cy="40839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dirty="0"/>
              <a:t>로그인 페이지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로그인 </a:t>
            </a:r>
            <a:endParaRPr lang="en-US" altLang="ko-KR" dirty="0"/>
          </a:p>
          <a:p>
            <a:pPr fontAlgn="base"/>
            <a:r>
              <a:rPr lang="en-US" altLang="ko-KR" dirty="0"/>
              <a:t>	session </a:t>
            </a:r>
            <a:r>
              <a:rPr lang="ko-KR" altLang="en-US" dirty="0"/>
              <a:t>영역에 아이디를 저장</a:t>
            </a:r>
            <a:r>
              <a:rPr lang="en-US" altLang="ko-KR" dirty="0"/>
              <a:t>(</a:t>
            </a:r>
            <a:r>
              <a:rPr lang="ko-KR" altLang="en-US" dirty="0"/>
              <a:t>브라우저가 종료될 때까지 로그인 상태 유지</a:t>
            </a:r>
            <a:r>
              <a:rPr lang="en-US" altLang="ko-KR" dirty="0"/>
              <a:t>)</a:t>
            </a:r>
          </a:p>
          <a:p>
            <a:pPr fontAlgn="base"/>
            <a:r>
              <a:rPr lang="en-US" altLang="ko-KR" dirty="0"/>
              <a:t>	</a:t>
            </a:r>
            <a:r>
              <a:rPr lang="ko-KR" altLang="en-US" dirty="0"/>
              <a:t>로그인시 홈페이지의 모든 기능 사용 가능 </a:t>
            </a:r>
            <a:endParaRPr lang="en-US" altLang="ko-KR" dirty="0"/>
          </a:p>
          <a:p>
            <a:pPr marL="171450" indent="-171450" fontAlgn="base">
              <a:buFontTx/>
              <a:buChar char="-"/>
            </a:pPr>
            <a:r>
              <a:rPr lang="ko-KR" altLang="en-US" dirty="0"/>
              <a:t>회원정보 수정</a:t>
            </a:r>
            <a:r>
              <a:rPr lang="en-US" altLang="ko-KR" dirty="0"/>
              <a:t>, </a:t>
            </a:r>
            <a:r>
              <a:rPr lang="ko-KR" altLang="en-US" dirty="0"/>
              <a:t>탈퇴</a:t>
            </a:r>
          </a:p>
          <a:p>
            <a:pPr fontAlgn="base"/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C7BE1-0235-4D8D-AE17-17779E1CC174}"/>
              </a:ext>
            </a:extLst>
          </p:cNvPr>
          <p:cNvSpPr txBox="1"/>
          <p:nvPr/>
        </p:nvSpPr>
        <p:spPr>
          <a:xfrm>
            <a:off x="35496" y="1289176"/>
            <a:ext cx="36724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로그인 페이지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loginForm.jsp</a:t>
            </a:r>
            <a:r>
              <a:rPr lang="en-US" altLang="ko-KR" sz="1200" dirty="0"/>
              <a:t>/</a:t>
            </a:r>
            <a:r>
              <a:rPr lang="en-US" altLang="ko-KR" sz="1200" dirty="0" err="1"/>
              <a:t>loginPro.jsp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-&gt;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로그인 시 로그인 상태를 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  <a:t>header </a:t>
            </a:r>
            <a:r>
              <a:rPr lang="ko-KR" altLang="en-US" sz="1200" kern="0" spc="0" dirty="0">
                <a:solidFill>
                  <a:srgbClr val="000000"/>
                </a:solidFill>
                <a:effectLst/>
                <a:ea typeface="맑은 고딕" panose="020B0503020000020004" pitchFamily="50" charset="-127"/>
              </a:rPr>
              <a:t>영역에 표시</a:t>
            </a:r>
            <a:endParaRPr lang="ko-KR" altLang="en-US" sz="1200" kern="0" spc="0" dirty="0">
              <a:solidFill>
                <a:srgbClr val="000000"/>
              </a:solidFill>
              <a:effectLst/>
            </a:endParaRPr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  <a:p>
            <a:pPr fontAlgn="base"/>
            <a:r>
              <a:rPr lang="ko-KR" altLang="en-US" sz="1200" b="1" dirty="0"/>
              <a:t>로그아웃 페이지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logout.jsp</a:t>
            </a:r>
            <a:r>
              <a:rPr lang="en-US" altLang="ko-KR" sz="1200" dirty="0"/>
              <a:t>)</a:t>
            </a:r>
          </a:p>
          <a:p>
            <a:pPr fontAlgn="base"/>
            <a:r>
              <a:rPr lang="en-US" altLang="ko-KR" sz="1200" dirty="0"/>
              <a:t>	-&gt; </a:t>
            </a:r>
            <a:r>
              <a:rPr lang="ko-KR" altLang="en-US" sz="1200" dirty="0"/>
              <a:t>상단에서 로그아웃가능</a:t>
            </a:r>
            <a:endParaRPr lang="en-US" altLang="ko-KR" sz="1200" dirty="0"/>
          </a:p>
          <a:p>
            <a:pPr fontAlgn="base"/>
            <a:r>
              <a:rPr lang="en-US" altLang="ko-KR" sz="1200" dirty="0"/>
              <a:t> </a:t>
            </a:r>
            <a:endParaRPr lang="ko-KR" altLang="en-US" sz="1200" dirty="0"/>
          </a:p>
          <a:p>
            <a:pPr fontAlgn="base"/>
            <a:endParaRPr lang="en-US" altLang="ko-KR" sz="1200" dirty="0"/>
          </a:p>
          <a:p>
            <a:pPr fontAlgn="base"/>
            <a:endParaRPr lang="en-US" altLang="ko-KR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FCB379-95AA-45A0-A606-BD9CBF284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2828239"/>
            <a:ext cx="5040560" cy="2244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9485F8-8809-49C0-8F76-85756502F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1131590"/>
            <a:ext cx="5040560" cy="17869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1618D9-1D05-4139-ACA4-CBD5F8331E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8731">
            <a:off x="2962443" y="1536727"/>
            <a:ext cx="1009414" cy="10094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D08CFFA-7AD4-4315-A85F-15390A11E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0854">
            <a:off x="2913153" y="3218798"/>
            <a:ext cx="988694" cy="98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76072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 panose="02000603000000000000" pitchFamily="2" charset="-127"/>
            <a:ea typeface="BusanBada" panose="02000603000000000000" pitchFamily="2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948</Words>
  <Application>Microsoft Office PowerPoint</Application>
  <PresentationFormat>화면 슬라이드 쇼(16:9)</PresentationFormat>
  <Paragraphs>279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31</vt:i4>
      </vt:variant>
    </vt:vector>
  </HeadingPairs>
  <TitlesOfParts>
    <vt:vector size="38" baseType="lpstr">
      <vt:lpstr>Arial</vt:lpstr>
      <vt:lpstr>BusanBada</vt:lpstr>
      <vt:lpstr>HY견고딕</vt:lpstr>
      <vt:lpstr>맑은 고딕</vt:lpstr>
      <vt:lpstr>메인,마무리</vt:lpstr>
      <vt:lpstr>목차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MJKang</cp:lastModifiedBy>
  <cp:revision>384</cp:revision>
  <dcterms:created xsi:type="dcterms:W3CDTF">2016-07-29T12:22:46Z</dcterms:created>
  <dcterms:modified xsi:type="dcterms:W3CDTF">2021-05-23T14:47:25Z</dcterms:modified>
</cp:coreProperties>
</file>